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C3F"/>
    <a:srgbClr val="5BC0BE"/>
    <a:srgbClr val="1A1A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4660"/>
  </p:normalViewPr>
  <p:slideViewPr>
    <p:cSldViewPr snapToGrid="0">
      <p:cViewPr varScale="1">
        <p:scale>
          <a:sx n="78" d="100"/>
          <a:sy n="78" d="100"/>
        </p:scale>
        <p:origin x="9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r>
              <a:rPr lang="en-IN" dirty="0">
                <a:solidFill>
                  <a:srgbClr val="FFC000"/>
                </a:solidFill>
              </a:rPr>
              <a:t>Particle Flux Trend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Particle Flux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T1</c:v>
                </c:pt>
                <c:pt idx="1">
                  <c:v>T2</c:v>
                </c:pt>
                <c:pt idx="2">
                  <c:v>T3</c:v>
                </c:pt>
                <c:pt idx="3">
                  <c:v>T4</c:v>
                </c:pt>
                <c:pt idx="4">
                  <c:v>T5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50</c:v>
                </c:pt>
                <c:pt idx="2">
                  <c:v>70</c:v>
                </c:pt>
                <c:pt idx="3">
                  <c:v>120</c:v>
                </c:pt>
                <c:pt idx="4">
                  <c:v>150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E5-4B37-B94D-6A20D585B1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rnd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0"/>
        <c:axPos val="l"/>
        <c:majorGridlines>
          <c:spPr>
            <a:ln w="9525" cap="rnd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rnd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8791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rnd" cmpd="sng" algn="ctr">
      <a:noFill/>
      <a:prstDash val="solid"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98C138-4DAD-41CE-9D4B-95D52BE6C25B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C74731F-3044-4FCF-B02E-167A539A819B}">
      <dgm:prSet phldrT="[Text]"/>
      <dgm:spPr>
        <a:solidFill>
          <a:srgbClr val="0F1C3F"/>
        </a:solidFill>
      </dgm:spPr>
      <dgm:t>
        <a:bodyPr/>
        <a:lstStyle/>
        <a:p>
          <a:r>
            <a:rPr lang="en-IN" dirty="0"/>
            <a:t>Delayed Response </a:t>
          </a:r>
        </a:p>
      </dgm:t>
    </dgm:pt>
    <dgm:pt modelId="{71F072A6-AAF6-48DB-80BC-F7E79E24494E}" type="parTrans" cxnId="{FDCCAB3A-1533-4A62-9927-2E1B422B169B}">
      <dgm:prSet/>
      <dgm:spPr/>
      <dgm:t>
        <a:bodyPr/>
        <a:lstStyle/>
        <a:p>
          <a:endParaRPr lang="en-IN"/>
        </a:p>
      </dgm:t>
    </dgm:pt>
    <dgm:pt modelId="{077127E6-F0B0-4C20-B293-A977BE1EF605}" type="sibTrans" cxnId="{FDCCAB3A-1533-4A62-9927-2E1B422B169B}">
      <dgm:prSet/>
      <dgm:spPr/>
      <dgm:t>
        <a:bodyPr/>
        <a:lstStyle/>
        <a:p>
          <a:endParaRPr lang="en-IN"/>
        </a:p>
      </dgm:t>
    </dgm:pt>
    <dgm:pt modelId="{FF90A319-8CB2-4C56-B807-E8D0EDC46D34}">
      <dgm:prSet phldrT="[Text]"/>
      <dgm:spPr>
        <a:solidFill>
          <a:srgbClr val="0F1C3F"/>
        </a:solidFill>
      </dgm:spPr>
      <dgm:t>
        <a:bodyPr/>
        <a:lstStyle/>
        <a:p>
          <a:r>
            <a:rPr lang="en-IN" dirty="0"/>
            <a:t>No automatic immediate defence at grid level</a:t>
          </a:r>
        </a:p>
      </dgm:t>
    </dgm:pt>
    <dgm:pt modelId="{60D8E2A8-74E0-4FDC-B6B0-A80EDFD84D3F}" type="parTrans" cxnId="{5AF944C0-9E29-426C-A515-2BECDFF1641C}">
      <dgm:prSet/>
      <dgm:spPr/>
      <dgm:t>
        <a:bodyPr/>
        <a:lstStyle/>
        <a:p>
          <a:endParaRPr lang="en-IN"/>
        </a:p>
      </dgm:t>
    </dgm:pt>
    <dgm:pt modelId="{1E9270D8-22E9-4215-BAD5-AE95F13040E0}" type="sibTrans" cxnId="{5AF944C0-9E29-426C-A515-2BECDFF1641C}">
      <dgm:prSet/>
      <dgm:spPr/>
      <dgm:t>
        <a:bodyPr/>
        <a:lstStyle/>
        <a:p>
          <a:endParaRPr lang="en-IN"/>
        </a:p>
      </dgm:t>
    </dgm:pt>
    <dgm:pt modelId="{6EA929CF-D547-488B-9CF7-BF0201A4DB75}">
      <dgm:prSet phldrT="[Text]"/>
      <dgm:spPr>
        <a:solidFill>
          <a:srgbClr val="0F1C3F"/>
        </a:solidFill>
      </dgm:spPr>
      <dgm:t>
        <a:bodyPr/>
        <a:lstStyle/>
        <a:p>
          <a:r>
            <a:rPr lang="en-IN" dirty="0"/>
            <a:t>Generic Alerts </a:t>
          </a:r>
        </a:p>
      </dgm:t>
    </dgm:pt>
    <dgm:pt modelId="{5C46B540-5271-447C-AD6F-74A270A13CA7}" type="parTrans" cxnId="{3D5C2451-F708-441A-B919-D2EA1D61D92A}">
      <dgm:prSet/>
      <dgm:spPr/>
      <dgm:t>
        <a:bodyPr/>
        <a:lstStyle/>
        <a:p>
          <a:endParaRPr lang="en-IN"/>
        </a:p>
      </dgm:t>
    </dgm:pt>
    <dgm:pt modelId="{2B898F56-3028-4A24-8DFC-F99D82BBD997}" type="sibTrans" cxnId="{3D5C2451-F708-441A-B919-D2EA1D61D92A}">
      <dgm:prSet/>
      <dgm:spPr/>
      <dgm:t>
        <a:bodyPr/>
        <a:lstStyle/>
        <a:p>
          <a:endParaRPr lang="en-IN"/>
        </a:p>
      </dgm:t>
    </dgm:pt>
    <dgm:pt modelId="{155C48F5-3E26-48A8-9EE4-97D350E0F72E}">
      <dgm:prSet phldrT="[Text]"/>
      <dgm:spPr>
        <a:solidFill>
          <a:srgbClr val="0F1C3F"/>
        </a:solidFill>
      </dgm:spPr>
      <dgm:t>
        <a:bodyPr/>
        <a:lstStyle/>
        <a:p>
          <a:r>
            <a:rPr lang="en-IN" dirty="0"/>
            <a:t>Same alerts for all locations </a:t>
          </a:r>
        </a:p>
      </dgm:t>
    </dgm:pt>
    <dgm:pt modelId="{AE324C13-9603-418C-9125-A7ADF3AC234F}" type="parTrans" cxnId="{EC2C5681-492D-4019-A169-4A7AAA8D41AA}">
      <dgm:prSet/>
      <dgm:spPr/>
      <dgm:t>
        <a:bodyPr/>
        <a:lstStyle/>
        <a:p>
          <a:endParaRPr lang="en-IN"/>
        </a:p>
      </dgm:t>
    </dgm:pt>
    <dgm:pt modelId="{284A96F6-A186-49A1-B03A-BADC58B8B731}" type="sibTrans" cxnId="{EC2C5681-492D-4019-A169-4A7AAA8D41AA}">
      <dgm:prSet/>
      <dgm:spPr/>
      <dgm:t>
        <a:bodyPr/>
        <a:lstStyle/>
        <a:p>
          <a:endParaRPr lang="en-IN"/>
        </a:p>
      </dgm:t>
    </dgm:pt>
    <dgm:pt modelId="{76A7D255-4C73-484A-961E-54FD7FA388DE}">
      <dgm:prSet phldrT="[Text]"/>
      <dgm:spPr>
        <a:solidFill>
          <a:srgbClr val="0F1C3F"/>
        </a:solidFill>
      </dgm:spPr>
      <dgm:t>
        <a:bodyPr/>
        <a:lstStyle/>
        <a:p>
          <a:r>
            <a:rPr lang="en-IN" dirty="0"/>
            <a:t>No-site specific risk assessment leads to under or over-reaction</a:t>
          </a:r>
        </a:p>
      </dgm:t>
    </dgm:pt>
    <dgm:pt modelId="{8D878F1D-BE6C-4BDA-81FC-7D61B31F2D91}" type="parTrans" cxnId="{3F04375F-0B02-4749-BA9D-4623885436D8}">
      <dgm:prSet/>
      <dgm:spPr/>
      <dgm:t>
        <a:bodyPr/>
        <a:lstStyle/>
        <a:p>
          <a:endParaRPr lang="en-IN"/>
        </a:p>
      </dgm:t>
    </dgm:pt>
    <dgm:pt modelId="{E90AA07A-7428-4581-B3B1-02C98F06D4CF}" type="sibTrans" cxnId="{3F04375F-0B02-4749-BA9D-4623885436D8}">
      <dgm:prSet/>
      <dgm:spPr/>
      <dgm:t>
        <a:bodyPr/>
        <a:lstStyle/>
        <a:p>
          <a:endParaRPr lang="en-IN"/>
        </a:p>
      </dgm:t>
    </dgm:pt>
    <dgm:pt modelId="{184DAAB9-E292-46C6-9A13-4717A518046D}">
      <dgm:prSet phldrT="[Text]"/>
      <dgm:spPr>
        <a:solidFill>
          <a:srgbClr val="0F1C3F"/>
        </a:solidFill>
      </dgm:spPr>
      <dgm:t>
        <a:bodyPr/>
        <a:lstStyle/>
        <a:p>
          <a:r>
            <a:rPr lang="en-IN" dirty="0"/>
            <a:t>Network Vulnerability</a:t>
          </a:r>
        </a:p>
      </dgm:t>
    </dgm:pt>
    <dgm:pt modelId="{4CAD3A75-DF4E-4D06-B583-B558D4A6CD6B}" type="parTrans" cxnId="{CD78207F-B75A-4AB9-A73D-90FD255D001C}">
      <dgm:prSet/>
      <dgm:spPr/>
      <dgm:t>
        <a:bodyPr/>
        <a:lstStyle/>
        <a:p>
          <a:endParaRPr lang="en-IN"/>
        </a:p>
      </dgm:t>
    </dgm:pt>
    <dgm:pt modelId="{B6A3664C-C8F5-4A41-BE17-5B82951325A2}" type="sibTrans" cxnId="{CD78207F-B75A-4AB9-A73D-90FD255D001C}">
      <dgm:prSet/>
      <dgm:spPr/>
      <dgm:t>
        <a:bodyPr/>
        <a:lstStyle/>
        <a:p>
          <a:endParaRPr lang="en-IN"/>
        </a:p>
      </dgm:t>
    </dgm:pt>
    <dgm:pt modelId="{F7CDE9DC-25B9-4EAE-826B-809E7084F581}">
      <dgm:prSet phldrT="[Text]"/>
      <dgm:spPr>
        <a:solidFill>
          <a:srgbClr val="0F1C3F"/>
        </a:solidFill>
      </dgm:spPr>
      <dgm:t>
        <a:bodyPr/>
        <a:lstStyle/>
        <a:p>
          <a:r>
            <a:rPr lang="en-IN" dirty="0"/>
            <a:t>Alerts fails during internet or satellite blackout  </a:t>
          </a:r>
        </a:p>
      </dgm:t>
    </dgm:pt>
    <dgm:pt modelId="{364E2CFE-3902-4BAA-9484-D7CE80A79378}" type="parTrans" cxnId="{8B2DD594-8E65-4196-B650-6A588A7CE2B7}">
      <dgm:prSet/>
      <dgm:spPr/>
      <dgm:t>
        <a:bodyPr/>
        <a:lstStyle/>
        <a:p>
          <a:endParaRPr lang="en-IN"/>
        </a:p>
      </dgm:t>
    </dgm:pt>
    <dgm:pt modelId="{B647EF3F-D6E5-4F66-B0F8-2258C203A93D}" type="sibTrans" cxnId="{8B2DD594-8E65-4196-B650-6A588A7CE2B7}">
      <dgm:prSet/>
      <dgm:spPr/>
      <dgm:t>
        <a:bodyPr/>
        <a:lstStyle/>
        <a:p>
          <a:endParaRPr lang="en-IN"/>
        </a:p>
      </dgm:t>
    </dgm:pt>
    <dgm:pt modelId="{FC2FE8EE-0630-4747-9F98-373B5714E7E3}">
      <dgm:prSet phldrT="[Text]"/>
      <dgm:spPr>
        <a:solidFill>
          <a:srgbClr val="0F1C3F"/>
        </a:solidFill>
      </dgm:spPr>
      <dgm:t>
        <a:bodyPr/>
        <a:lstStyle/>
        <a:p>
          <a:r>
            <a:rPr lang="en-IN" dirty="0"/>
            <a:t>Local defence </a:t>
          </a:r>
        </a:p>
      </dgm:t>
    </dgm:pt>
    <dgm:pt modelId="{A64A0464-69BC-47DB-A711-B4EEBF135F57}" type="parTrans" cxnId="{FF945E7C-37A4-4D44-A242-653DCE10DCC2}">
      <dgm:prSet/>
      <dgm:spPr/>
      <dgm:t>
        <a:bodyPr/>
        <a:lstStyle/>
        <a:p>
          <a:endParaRPr lang="en-IN"/>
        </a:p>
      </dgm:t>
    </dgm:pt>
    <dgm:pt modelId="{0494F82B-D9E0-460F-9182-06A2F1E9C7FE}" type="sibTrans" cxnId="{FF945E7C-37A4-4D44-A242-653DCE10DCC2}">
      <dgm:prSet/>
      <dgm:spPr/>
      <dgm:t>
        <a:bodyPr/>
        <a:lstStyle/>
        <a:p>
          <a:endParaRPr lang="en-IN"/>
        </a:p>
      </dgm:t>
    </dgm:pt>
    <dgm:pt modelId="{6C117628-3266-4884-B734-AE1DBF12D998}">
      <dgm:prSet phldrT="[Text]"/>
      <dgm:spPr>
        <a:solidFill>
          <a:srgbClr val="0F1C3F"/>
        </a:solidFill>
      </dgm:spPr>
      <dgm:t>
        <a:bodyPr/>
        <a:lstStyle/>
        <a:p>
          <a:r>
            <a:rPr lang="en-IN" dirty="0"/>
            <a:t>Alerts take minutes to hours to reach substation</a:t>
          </a:r>
        </a:p>
      </dgm:t>
    </dgm:pt>
    <dgm:pt modelId="{6EB5E983-0303-47ED-8BE4-F94B9BCD4933}" type="sibTrans" cxnId="{263EF0C3-EFE4-4A08-997C-B9720115DED9}">
      <dgm:prSet/>
      <dgm:spPr/>
      <dgm:t>
        <a:bodyPr/>
        <a:lstStyle/>
        <a:p>
          <a:endParaRPr lang="en-IN"/>
        </a:p>
      </dgm:t>
    </dgm:pt>
    <dgm:pt modelId="{B0021AE4-FF02-46C0-95EE-EA1404AA968A}" type="parTrans" cxnId="{263EF0C3-EFE4-4A08-997C-B9720115DED9}">
      <dgm:prSet/>
      <dgm:spPr/>
      <dgm:t>
        <a:bodyPr/>
        <a:lstStyle/>
        <a:p>
          <a:endParaRPr lang="en-IN"/>
        </a:p>
      </dgm:t>
    </dgm:pt>
    <dgm:pt modelId="{852C1594-4DC2-423A-9BA2-B25862453BCC}" type="pres">
      <dgm:prSet presAssocID="{F698C138-4DAD-41CE-9D4B-95D52BE6C25B}" presName="linear" presStyleCnt="0">
        <dgm:presLayoutVars>
          <dgm:dir/>
          <dgm:resizeHandles val="exact"/>
        </dgm:presLayoutVars>
      </dgm:prSet>
      <dgm:spPr/>
    </dgm:pt>
    <dgm:pt modelId="{29B15150-F2E3-43B8-93B3-1187D2C43955}" type="pres">
      <dgm:prSet presAssocID="{BC74731F-3044-4FCF-B02E-167A539A819B}" presName="comp" presStyleCnt="0"/>
      <dgm:spPr/>
    </dgm:pt>
    <dgm:pt modelId="{3815DFA6-B46F-47C5-9A94-3E4931E29C73}" type="pres">
      <dgm:prSet presAssocID="{BC74731F-3044-4FCF-B02E-167A539A819B}" presName="box" presStyleLbl="node1" presStyleIdx="0" presStyleCnt="3"/>
      <dgm:spPr/>
    </dgm:pt>
    <dgm:pt modelId="{D9E7E2F2-4645-4D67-956E-D334E41F349D}" type="pres">
      <dgm:prSet presAssocID="{BC74731F-3044-4FCF-B02E-167A539A819B}" presName="img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30000" b="-30000"/>
          </a:stretch>
        </a:blipFill>
      </dgm:spPr>
    </dgm:pt>
    <dgm:pt modelId="{83D444A5-F7D0-464D-945B-F594651CF0C1}" type="pres">
      <dgm:prSet presAssocID="{BC74731F-3044-4FCF-B02E-167A539A819B}" presName="text" presStyleLbl="node1" presStyleIdx="0" presStyleCnt="3">
        <dgm:presLayoutVars>
          <dgm:bulletEnabled val="1"/>
        </dgm:presLayoutVars>
      </dgm:prSet>
      <dgm:spPr/>
    </dgm:pt>
    <dgm:pt modelId="{7C1F52DF-CEE8-4345-83D6-147D7B8A4E8B}" type="pres">
      <dgm:prSet presAssocID="{077127E6-F0B0-4C20-B293-A977BE1EF605}" presName="spacer" presStyleCnt="0"/>
      <dgm:spPr/>
    </dgm:pt>
    <dgm:pt modelId="{0EAA8923-7C6A-45F5-9F44-D9D03740966B}" type="pres">
      <dgm:prSet presAssocID="{6EA929CF-D547-488B-9CF7-BF0201A4DB75}" presName="comp" presStyleCnt="0"/>
      <dgm:spPr/>
    </dgm:pt>
    <dgm:pt modelId="{60DC3534-AAA9-4D05-ACA4-F69DD3A689D0}" type="pres">
      <dgm:prSet presAssocID="{6EA929CF-D547-488B-9CF7-BF0201A4DB75}" presName="box" presStyleLbl="node1" presStyleIdx="1" presStyleCnt="3"/>
      <dgm:spPr/>
    </dgm:pt>
    <dgm:pt modelId="{0DA46117-B3C5-404F-81F2-98F35A19E864}" type="pres">
      <dgm:prSet presAssocID="{6EA929CF-D547-488B-9CF7-BF0201A4DB75}" presName="img" presStyleLbl="fgImgPlace1" presStyleIdx="1" presStyleCnt="3" custLinFactNeighborX="-1875" custLinFactNeighborY="2994"/>
      <dgm:spPr>
        <a:blipFill rotWithShape="1">
          <a:blip xmlns:r="http://schemas.openxmlformats.org/officeDocument/2006/relationships" r:embed="rId2"/>
          <a:srcRect/>
          <a:stretch>
            <a:fillRect t="-30000" b="-30000"/>
          </a:stretch>
        </a:blipFill>
      </dgm:spPr>
    </dgm:pt>
    <dgm:pt modelId="{3B5CC221-4891-42CA-A6CA-3E4C1F2CCFEA}" type="pres">
      <dgm:prSet presAssocID="{6EA929CF-D547-488B-9CF7-BF0201A4DB75}" presName="text" presStyleLbl="node1" presStyleIdx="1" presStyleCnt="3">
        <dgm:presLayoutVars>
          <dgm:bulletEnabled val="1"/>
        </dgm:presLayoutVars>
      </dgm:prSet>
      <dgm:spPr/>
    </dgm:pt>
    <dgm:pt modelId="{3047CFE9-D967-439F-8688-8BF8182B0284}" type="pres">
      <dgm:prSet presAssocID="{2B898F56-3028-4A24-8DFC-F99D82BBD997}" presName="spacer" presStyleCnt="0"/>
      <dgm:spPr/>
    </dgm:pt>
    <dgm:pt modelId="{F8C256A2-A4DB-43FB-B9F8-88C5BE17565F}" type="pres">
      <dgm:prSet presAssocID="{184DAAB9-E292-46C6-9A13-4717A518046D}" presName="comp" presStyleCnt="0"/>
      <dgm:spPr/>
    </dgm:pt>
    <dgm:pt modelId="{F9794C3D-772A-4391-B8C0-F32550A856AF}" type="pres">
      <dgm:prSet presAssocID="{184DAAB9-E292-46C6-9A13-4717A518046D}" presName="box" presStyleLbl="node1" presStyleIdx="2" presStyleCnt="3"/>
      <dgm:spPr/>
    </dgm:pt>
    <dgm:pt modelId="{A96AB16B-72CC-42CB-AA99-AB962C77B872}" type="pres">
      <dgm:prSet presAssocID="{184DAAB9-E292-46C6-9A13-4717A518046D}" presName="img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16000" b="-16000"/>
          </a:stretch>
        </a:blipFill>
      </dgm:spPr>
    </dgm:pt>
    <dgm:pt modelId="{7233129F-A88E-4055-98A5-AC8082871284}" type="pres">
      <dgm:prSet presAssocID="{184DAAB9-E292-46C6-9A13-4717A518046D}" presName="text" presStyleLbl="node1" presStyleIdx="2" presStyleCnt="3">
        <dgm:presLayoutVars>
          <dgm:bulletEnabled val="1"/>
        </dgm:presLayoutVars>
      </dgm:prSet>
      <dgm:spPr/>
    </dgm:pt>
  </dgm:ptLst>
  <dgm:cxnLst>
    <dgm:cxn modelId="{0692B206-0ED1-439E-8101-6D9ED64A4AB4}" type="presOf" srcId="{F7CDE9DC-25B9-4EAE-826B-809E7084F581}" destId="{F9794C3D-772A-4391-B8C0-F32550A856AF}" srcOrd="0" destOrd="1" presId="urn:microsoft.com/office/officeart/2005/8/layout/vList4"/>
    <dgm:cxn modelId="{0F68C706-485E-4FEE-ABF1-B4487E0C8311}" type="presOf" srcId="{155C48F5-3E26-48A8-9EE4-97D350E0F72E}" destId="{3B5CC221-4891-42CA-A6CA-3E4C1F2CCFEA}" srcOrd="1" destOrd="1" presId="urn:microsoft.com/office/officeart/2005/8/layout/vList4"/>
    <dgm:cxn modelId="{5827F70A-6971-4F52-8CDB-6351A08FD097}" type="presOf" srcId="{155C48F5-3E26-48A8-9EE4-97D350E0F72E}" destId="{60DC3534-AAA9-4D05-ACA4-F69DD3A689D0}" srcOrd="0" destOrd="1" presId="urn:microsoft.com/office/officeart/2005/8/layout/vList4"/>
    <dgm:cxn modelId="{0CCCF10D-7C48-4230-9494-CB135ADFC529}" type="presOf" srcId="{6C117628-3266-4884-B734-AE1DBF12D998}" destId="{3815DFA6-B46F-47C5-9A94-3E4931E29C73}" srcOrd="0" destOrd="1" presId="urn:microsoft.com/office/officeart/2005/8/layout/vList4"/>
    <dgm:cxn modelId="{5C4A190E-DC49-4A66-B0BB-1B2533726040}" type="presOf" srcId="{6EA929CF-D547-488B-9CF7-BF0201A4DB75}" destId="{3B5CC221-4891-42CA-A6CA-3E4C1F2CCFEA}" srcOrd="1" destOrd="0" presId="urn:microsoft.com/office/officeart/2005/8/layout/vList4"/>
    <dgm:cxn modelId="{4B20BC2F-0801-43A3-8339-8001CC583C51}" type="presOf" srcId="{6C117628-3266-4884-B734-AE1DBF12D998}" destId="{83D444A5-F7D0-464D-945B-F594651CF0C1}" srcOrd="1" destOrd="1" presId="urn:microsoft.com/office/officeart/2005/8/layout/vList4"/>
    <dgm:cxn modelId="{6F4F0530-19AD-4675-AC74-7C72417009CC}" type="presOf" srcId="{BC74731F-3044-4FCF-B02E-167A539A819B}" destId="{3815DFA6-B46F-47C5-9A94-3E4931E29C73}" srcOrd="0" destOrd="0" presId="urn:microsoft.com/office/officeart/2005/8/layout/vList4"/>
    <dgm:cxn modelId="{FDCCAB3A-1533-4A62-9927-2E1B422B169B}" srcId="{F698C138-4DAD-41CE-9D4B-95D52BE6C25B}" destId="{BC74731F-3044-4FCF-B02E-167A539A819B}" srcOrd="0" destOrd="0" parTransId="{71F072A6-AAF6-48DB-80BC-F7E79E24494E}" sibTransId="{077127E6-F0B0-4C20-B293-A977BE1EF605}"/>
    <dgm:cxn modelId="{19D4A65C-72C4-4072-B71E-D22272408D39}" type="presOf" srcId="{BC74731F-3044-4FCF-B02E-167A539A819B}" destId="{83D444A5-F7D0-464D-945B-F594651CF0C1}" srcOrd="1" destOrd="0" presId="urn:microsoft.com/office/officeart/2005/8/layout/vList4"/>
    <dgm:cxn modelId="{3F04375F-0B02-4749-BA9D-4623885436D8}" srcId="{6EA929CF-D547-488B-9CF7-BF0201A4DB75}" destId="{76A7D255-4C73-484A-961E-54FD7FA388DE}" srcOrd="1" destOrd="0" parTransId="{8D878F1D-BE6C-4BDA-81FC-7D61B31F2D91}" sibTransId="{E90AA07A-7428-4581-B3B1-02C98F06D4CF}"/>
    <dgm:cxn modelId="{81023363-40F1-41AB-B858-CC01BC81CBB7}" type="presOf" srcId="{FC2FE8EE-0630-4747-9F98-373B5714E7E3}" destId="{F9794C3D-772A-4391-B8C0-F32550A856AF}" srcOrd="0" destOrd="2" presId="urn:microsoft.com/office/officeart/2005/8/layout/vList4"/>
    <dgm:cxn modelId="{1E886348-096D-40F7-9C9F-C4E41DCFCE9C}" type="presOf" srcId="{184DAAB9-E292-46C6-9A13-4717A518046D}" destId="{F9794C3D-772A-4391-B8C0-F32550A856AF}" srcOrd="0" destOrd="0" presId="urn:microsoft.com/office/officeart/2005/8/layout/vList4"/>
    <dgm:cxn modelId="{3D5C2451-F708-441A-B919-D2EA1D61D92A}" srcId="{F698C138-4DAD-41CE-9D4B-95D52BE6C25B}" destId="{6EA929CF-D547-488B-9CF7-BF0201A4DB75}" srcOrd="1" destOrd="0" parTransId="{5C46B540-5271-447C-AD6F-74A270A13CA7}" sibTransId="{2B898F56-3028-4A24-8DFC-F99D82BBD997}"/>
    <dgm:cxn modelId="{5C6DBB51-A4BC-412A-8D6E-D312A56EA569}" type="presOf" srcId="{76A7D255-4C73-484A-961E-54FD7FA388DE}" destId="{60DC3534-AAA9-4D05-ACA4-F69DD3A689D0}" srcOrd="0" destOrd="2" presId="urn:microsoft.com/office/officeart/2005/8/layout/vList4"/>
    <dgm:cxn modelId="{F9839A53-E5D3-400E-8C41-291B0EE26D6F}" type="presOf" srcId="{6EA929CF-D547-488B-9CF7-BF0201A4DB75}" destId="{60DC3534-AAA9-4D05-ACA4-F69DD3A689D0}" srcOrd="0" destOrd="0" presId="urn:microsoft.com/office/officeart/2005/8/layout/vList4"/>
    <dgm:cxn modelId="{ACC67C55-3343-4BF8-AF8D-1296D7B4D42C}" type="presOf" srcId="{F7CDE9DC-25B9-4EAE-826B-809E7084F581}" destId="{7233129F-A88E-4055-98A5-AC8082871284}" srcOrd="1" destOrd="1" presId="urn:microsoft.com/office/officeart/2005/8/layout/vList4"/>
    <dgm:cxn modelId="{DCECFE76-EA74-4192-B6D4-266E780C4332}" type="presOf" srcId="{FF90A319-8CB2-4C56-B807-E8D0EDC46D34}" destId="{3815DFA6-B46F-47C5-9A94-3E4931E29C73}" srcOrd="0" destOrd="2" presId="urn:microsoft.com/office/officeart/2005/8/layout/vList4"/>
    <dgm:cxn modelId="{FF945E7C-37A4-4D44-A242-653DCE10DCC2}" srcId="{184DAAB9-E292-46C6-9A13-4717A518046D}" destId="{FC2FE8EE-0630-4747-9F98-373B5714E7E3}" srcOrd="1" destOrd="0" parTransId="{A64A0464-69BC-47DB-A711-B4EEBF135F57}" sibTransId="{0494F82B-D9E0-460F-9182-06A2F1E9C7FE}"/>
    <dgm:cxn modelId="{9FA15F7D-14C9-47E5-92B5-79B3095D8055}" type="presOf" srcId="{76A7D255-4C73-484A-961E-54FD7FA388DE}" destId="{3B5CC221-4891-42CA-A6CA-3E4C1F2CCFEA}" srcOrd="1" destOrd="2" presId="urn:microsoft.com/office/officeart/2005/8/layout/vList4"/>
    <dgm:cxn modelId="{CD78207F-B75A-4AB9-A73D-90FD255D001C}" srcId="{F698C138-4DAD-41CE-9D4B-95D52BE6C25B}" destId="{184DAAB9-E292-46C6-9A13-4717A518046D}" srcOrd="2" destOrd="0" parTransId="{4CAD3A75-DF4E-4D06-B583-B558D4A6CD6B}" sibTransId="{B6A3664C-C8F5-4A41-BE17-5B82951325A2}"/>
    <dgm:cxn modelId="{EC2C5681-492D-4019-A169-4A7AAA8D41AA}" srcId="{6EA929CF-D547-488B-9CF7-BF0201A4DB75}" destId="{155C48F5-3E26-48A8-9EE4-97D350E0F72E}" srcOrd="0" destOrd="0" parTransId="{AE324C13-9603-418C-9125-A7ADF3AC234F}" sibTransId="{284A96F6-A186-49A1-B03A-BADC58B8B731}"/>
    <dgm:cxn modelId="{8B2DD594-8E65-4196-B650-6A588A7CE2B7}" srcId="{184DAAB9-E292-46C6-9A13-4717A518046D}" destId="{F7CDE9DC-25B9-4EAE-826B-809E7084F581}" srcOrd="0" destOrd="0" parTransId="{364E2CFE-3902-4BAA-9484-D7CE80A79378}" sibTransId="{B647EF3F-D6E5-4F66-B0F8-2258C203A93D}"/>
    <dgm:cxn modelId="{90851EB5-D1CB-442E-B606-EC35865B82EE}" type="presOf" srcId="{184DAAB9-E292-46C6-9A13-4717A518046D}" destId="{7233129F-A88E-4055-98A5-AC8082871284}" srcOrd="1" destOrd="0" presId="urn:microsoft.com/office/officeart/2005/8/layout/vList4"/>
    <dgm:cxn modelId="{5AF944C0-9E29-426C-A515-2BECDFF1641C}" srcId="{BC74731F-3044-4FCF-B02E-167A539A819B}" destId="{FF90A319-8CB2-4C56-B807-E8D0EDC46D34}" srcOrd="1" destOrd="0" parTransId="{60D8E2A8-74E0-4FDC-B6B0-A80EDFD84D3F}" sibTransId="{1E9270D8-22E9-4215-BAD5-AE95F13040E0}"/>
    <dgm:cxn modelId="{263EF0C3-EFE4-4A08-997C-B9720115DED9}" srcId="{BC74731F-3044-4FCF-B02E-167A539A819B}" destId="{6C117628-3266-4884-B734-AE1DBF12D998}" srcOrd="0" destOrd="0" parTransId="{B0021AE4-FF02-46C0-95EE-EA1404AA968A}" sibTransId="{6EB5E983-0303-47ED-8BE4-F94B9BCD4933}"/>
    <dgm:cxn modelId="{F63C1ECF-5BA5-4DFD-A712-A9936E02ABAD}" type="presOf" srcId="{F698C138-4DAD-41CE-9D4B-95D52BE6C25B}" destId="{852C1594-4DC2-423A-9BA2-B25862453BCC}" srcOrd="0" destOrd="0" presId="urn:microsoft.com/office/officeart/2005/8/layout/vList4"/>
    <dgm:cxn modelId="{A5BC0DD3-73EB-4CFF-8143-13EE294EAC19}" type="presOf" srcId="{FC2FE8EE-0630-4747-9F98-373B5714E7E3}" destId="{7233129F-A88E-4055-98A5-AC8082871284}" srcOrd="1" destOrd="2" presId="urn:microsoft.com/office/officeart/2005/8/layout/vList4"/>
    <dgm:cxn modelId="{5165ABE3-0140-497E-BEF0-1EAD446E111F}" type="presOf" srcId="{FF90A319-8CB2-4C56-B807-E8D0EDC46D34}" destId="{83D444A5-F7D0-464D-945B-F594651CF0C1}" srcOrd="1" destOrd="2" presId="urn:microsoft.com/office/officeart/2005/8/layout/vList4"/>
    <dgm:cxn modelId="{FBE15D38-1217-4C9B-ADA2-6E10C592445B}" type="presParOf" srcId="{852C1594-4DC2-423A-9BA2-B25862453BCC}" destId="{29B15150-F2E3-43B8-93B3-1187D2C43955}" srcOrd="0" destOrd="0" presId="urn:microsoft.com/office/officeart/2005/8/layout/vList4"/>
    <dgm:cxn modelId="{FFDDEA2D-86AF-4B3F-8865-3825835F3F74}" type="presParOf" srcId="{29B15150-F2E3-43B8-93B3-1187D2C43955}" destId="{3815DFA6-B46F-47C5-9A94-3E4931E29C73}" srcOrd="0" destOrd="0" presId="urn:microsoft.com/office/officeart/2005/8/layout/vList4"/>
    <dgm:cxn modelId="{FC9C3CE2-1200-49D4-B39F-3477AA02426C}" type="presParOf" srcId="{29B15150-F2E3-43B8-93B3-1187D2C43955}" destId="{D9E7E2F2-4645-4D67-956E-D334E41F349D}" srcOrd="1" destOrd="0" presId="urn:microsoft.com/office/officeart/2005/8/layout/vList4"/>
    <dgm:cxn modelId="{9ABAD172-DCA0-4E65-8C3A-758930B8A997}" type="presParOf" srcId="{29B15150-F2E3-43B8-93B3-1187D2C43955}" destId="{83D444A5-F7D0-464D-945B-F594651CF0C1}" srcOrd="2" destOrd="0" presId="urn:microsoft.com/office/officeart/2005/8/layout/vList4"/>
    <dgm:cxn modelId="{3E7E0AE5-40C1-4A0D-9DA1-FF68430260B1}" type="presParOf" srcId="{852C1594-4DC2-423A-9BA2-B25862453BCC}" destId="{7C1F52DF-CEE8-4345-83D6-147D7B8A4E8B}" srcOrd="1" destOrd="0" presId="urn:microsoft.com/office/officeart/2005/8/layout/vList4"/>
    <dgm:cxn modelId="{0ACCA99C-3AA5-4F98-9DDD-D5C1992E89B5}" type="presParOf" srcId="{852C1594-4DC2-423A-9BA2-B25862453BCC}" destId="{0EAA8923-7C6A-45F5-9F44-D9D03740966B}" srcOrd="2" destOrd="0" presId="urn:microsoft.com/office/officeart/2005/8/layout/vList4"/>
    <dgm:cxn modelId="{363B78E9-C14C-49E7-BD6F-56AA42510234}" type="presParOf" srcId="{0EAA8923-7C6A-45F5-9F44-D9D03740966B}" destId="{60DC3534-AAA9-4D05-ACA4-F69DD3A689D0}" srcOrd="0" destOrd="0" presId="urn:microsoft.com/office/officeart/2005/8/layout/vList4"/>
    <dgm:cxn modelId="{A5B3DC93-DF11-4E0C-8A94-A3669566E7DB}" type="presParOf" srcId="{0EAA8923-7C6A-45F5-9F44-D9D03740966B}" destId="{0DA46117-B3C5-404F-81F2-98F35A19E864}" srcOrd="1" destOrd="0" presId="urn:microsoft.com/office/officeart/2005/8/layout/vList4"/>
    <dgm:cxn modelId="{31341A54-97AD-4474-9F60-6E69D3B08275}" type="presParOf" srcId="{0EAA8923-7C6A-45F5-9F44-D9D03740966B}" destId="{3B5CC221-4891-42CA-A6CA-3E4C1F2CCFEA}" srcOrd="2" destOrd="0" presId="urn:microsoft.com/office/officeart/2005/8/layout/vList4"/>
    <dgm:cxn modelId="{285C483A-1B4D-4889-96F0-61AF4D01CB34}" type="presParOf" srcId="{852C1594-4DC2-423A-9BA2-B25862453BCC}" destId="{3047CFE9-D967-439F-8688-8BF8182B0284}" srcOrd="3" destOrd="0" presId="urn:microsoft.com/office/officeart/2005/8/layout/vList4"/>
    <dgm:cxn modelId="{DE12ED60-BB36-42E8-B052-A68161158AD7}" type="presParOf" srcId="{852C1594-4DC2-423A-9BA2-B25862453BCC}" destId="{F8C256A2-A4DB-43FB-B9F8-88C5BE17565F}" srcOrd="4" destOrd="0" presId="urn:microsoft.com/office/officeart/2005/8/layout/vList4"/>
    <dgm:cxn modelId="{776655DA-3856-4A85-9E4E-AE2D4318A045}" type="presParOf" srcId="{F8C256A2-A4DB-43FB-B9F8-88C5BE17565F}" destId="{F9794C3D-772A-4391-B8C0-F32550A856AF}" srcOrd="0" destOrd="0" presId="urn:microsoft.com/office/officeart/2005/8/layout/vList4"/>
    <dgm:cxn modelId="{5A151567-9B1D-4011-92D0-2FAADFAE0201}" type="presParOf" srcId="{F8C256A2-A4DB-43FB-B9F8-88C5BE17565F}" destId="{A96AB16B-72CC-42CB-AA99-AB962C77B872}" srcOrd="1" destOrd="0" presId="urn:microsoft.com/office/officeart/2005/8/layout/vList4"/>
    <dgm:cxn modelId="{217F9DBF-B268-4E1C-BDDB-B115FCAC736F}" type="presParOf" srcId="{F8C256A2-A4DB-43FB-B9F8-88C5BE17565F}" destId="{7233129F-A88E-4055-98A5-AC808287128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95F276-6CBF-4441-BCEC-B24262D6EC7D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CB8A84E-B17E-49A9-8832-0533E2835F7A}">
      <dgm:prSet phldrT="[Text]"/>
      <dgm:spPr/>
      <dgm:t>
        <a:bodyPr/>
        <a:lstStyle/>
        <a:p>
          <a:r>
            <a:rPr lang="en-IN" dirty="0"/>
            <a:t>Adithya L1 Stream</a:t>
          </a:r>
        </a:p>
      </dgm:t>
    </dgm:pt>
    <dgm:pt modelId="{43A34C9D-1FA0-44D4-A9B8-F89EE02356F4}" type="parTrans" cxnId="{89C92D49-F9B0-4DEC-AC1E-C0809F303BAC}">
      <dgm:prSet/>
      <dgm:spPr/>
      <dgm:t>
        <a:bodyPr/>
        <a:lstStyle/>
        <a:p>
          <a:endParaRPr lang="en-IN"/>
        </a:p>
      </dgm:t>
    </dgm:pt>
    <dgm:pt modelId="{5B0BC759-0AAC-4AE5-BF28-6FCFDF4AC604}" type="sibTrans" cxnId="{89C92D49-F9B0-4DEC-AC1E-C0809F303BAC}">
      <dgm:prSet/>
      <dgm:spPr/>
      <dgm:t>
        <a:bodyPr/>
        <a:lstStyle/>
        <a:p>
          <a:endParaRPr lang="en-IN"/>
        </a:p>
      </dgm:t>
    </dgm:pt>
    <dgm:pt modelId="{451F9D71-45E1-47E7-9349-34723D0F9FAC}">
      <dgm:prSet phldrT="[Text]"/>
      <dgm:spPr/>
      <dgm:t>
        <a:bodyPr/>
        <a:lstStyle/>
        <a:p>
          <a:r>
            <a:rPr lang="en-IN" dirty="0"/>
            <a:t>AI Forecast Engine</a:t>
          </a:r>
        </a:p>
      </dgm:t>
    </dgm:pt>
    <dgm:pt modelId="{3D7C0FC3-65E8-4CFF-8CE2-7D7ECD84A964}" type="parTrans" cxnId="{529C1C4F-214C-4A95-B182-26FCA0629C5B}">
      <dgm:prSet/>
      <dgm:spPr/>
      <dgm:t>
        <a:bodyPr/>
        <a:lstStyle/>
        <a:p>
          <a:endParaRPr lang="en-IN"/>
        </a:p>
      </dgm:t>
    </dgm:pt>
    <dgm:pt modelId="{C6C7BCBA-D261-44FE-AF84-0C940C11A126}" type="sibTrans" cxnId="{529C1C4F-214C-4A95-B182-26FCA0629C5B}">
      <dgm:prSet/>
      <dgm:spPr/>
      <dgm:t>
        <a:bodyPr/>
        <a:lstStyle/>
        <a:p>
          <a:endParaRPr lang="en-IN"/>
        </a:p>
      </dgm:t>
    </dgm:pt>
    <dgm:pt modelId="{5A22BF68-2BD7-4D4D-A2D3-FDD24C2B0B5D}">
      <dgm:prSet phldrT="[Text]"/>
      <dgm:spPr/>
      <dgm:t>
        <a:bodyPr/>
        <a:lstStyle/>
        <a:p>
          <a:r>
            <a:rPr lang="en-IN" dirty="0"/>
            <a:t>Edge Nano-Node</a:t>
          </a:r>
        </a:p>
      </dgm:t>
    </dgm:pt>
    <dgm:pt modelId="{3384841A-B6E4-444D-ADA5-7A3CED026134}" type="parTrans" cxnId="{70C16811-CD2E-4777-90A8-AC284971CF90}">
      <dgm:prSet/>
      <dgm:spPr/>
      <dgm:t>
        <a:bodyPr/>
        <a:lstStyle/>
        <a:p>
          <a:endParaRPr lang="en-IN"/>
        </a:p>
      </dgm:t>
    </dgm:pt>
    <dgm:pt modelId="{D59E8692-8EA0-4698-B505-42C98FFC4C8F}" type="sibTrans" cxnId="{70C16811-CD2E-4777-90A8-AC284971CF90}">
      <dgm:prSet/>
      <dgm:spPr/>
      <dgm:t>
        <a:bodyPr/>
        <a:lstStyle/>
        <a:p>
          <a:endParaRPr lang="en-IN"/>
        </a:p>
      </dgm:t>
    </dgm:pt>
    <dgm:pt modelId="{67E33CD8-14F2-4A91-8D2D-73AA0F1140D9}">
      <dgm:prSet/>
      <dgm:spPr/>
      <dgm:t>
        <a:bodyPr/>
        <a:lstStyle/>
        <a:p>
          <a:r>
            <a:rPr lang="en-IN" dirty="0"/>
            <a:t>Local Risk Score</a:t>
          </a:r>
        </a:p>
      </dgm:t>
    </dgm:pt>
    <dgm:pt modelId="{6E76F0E3-DD61-447E-97FA-DFF73A394480}" type="parTrans" cxnId="{89B158BE-ADEC-4112-9F6D-B582B86C9A06}">
      <dgm:prSet/>
      <dgm:spPr/>
      <dgm:t>
        <a:bodyPr/>
        <a:lstStyle/>
        <a:p>
          <a:endParaRPr lang="en-IN"/>
        </a:p>
      </dgm:t>
    </dgm:pt>
    <dgm:pt modelId="{D9286515-273A-4861-A6B5-0D30F5928E19}" type="sibTrans" cxnId="{89B158BE-ADEC-4112-9F6D-B582B86C9A06}">
      <dgm:prSet/>
      <dgm:spPr/>
      <dgm:t>
        <a:bodyPr/>
        <a:lstStyle/>
        <a:p>
          <a:endParaRPr lang="en-IN"/>
        </a:p>
      </dgm:t>
    </dgm:pt>
    <dgm:pt modelId="{7FB6CE69-F42B-4492-AEB4-0EFD32750604}">
      <dgm:prSet/>
      <dgm:spPr/>
      <dgm:t>
        <a:bodyPr/>
        <a:lstStyle/>
        <a:p>
          <a:r>
            <a:rPr lang="en-IN" dirty="0"/>
            <a:t>Breaker Auto Trigger</a:t>
          </a:r>
        </a:p>
      </dgm:t>
    </dgm:pt>
    <dgm:pt modelId="{8BC416C6-EAA0-4A20-8DC6-1E2A196D3A9D}" type="parTrans" cxnId="{EF6BA77D-A222-4C60-AC73-D895C9A4D7CD}">
      <dgm:prSet/>
      <dgm:spPr/>
      <dgm:t>
        <a:bodyPr/>
        <a:lstStyle/>
        <a:p>
          <a:endParaRPr lang="en-IN"/>
        </a:p>
      </dgm:t>
    </dgm:pt>
    <dgm:pt modelId="{2289551F-DAF1-4437-A38A-11A8B1F18015}" type="sibTrans" cxnId="{EF6BA77D-A222-4C60-AC73-D895C9A4D7CD}">
      <dgm:prSet/>
      <dgm:spPr/>
      <dgm:t>
        <a:bodyPr/>
        <a:lstStyle/>
        <a:p>
          <a:endParaRPr lang="en-IN"/>
        </a:p>
      </dgm:t>
    </dgm:pt>
    <dgm:pt modelId="{865FD5CE-862C-40BD-A57C-88613A3D6B6C}" type="pres">
      <dgm:prSet presAssocID="{3795F276-6CBF-4441-BCEC-B24262D6EC7D}" presName="Name0" presStyleCnt="0">
        <dgm:presLayoutVars>
          <dgm:dir/>
          <dgm:resizeHandles val="exact"/>
        </dgm:presLayoutVars>
      </dgm:prSet>
      <dgm:spPr/>
    </dgm:pt>
    <dgm:pt modelId="{276F36F3-8265-47F6-8BDB-EC778DD61D03}" type="pres">
      <dgm:prSet presAssocID="{1CB8A84E-B17E-49A9-8832-0533E2835F7A}" presName="composite" presStyleCnt="0"/>
      <dgm:spPr/>
    </dgm:pt>
    <dgm:pt modelId="{0B8E3973-CB23-46FC-AF7D-64852C70C2F4}" type="pres">
      <dgm:prSet presAssocID="{1CB8A84E-B17E-49A9-8832-0533E2835F7A}" presName="bgChev" presStyleLbl="node1" presStyleIdx="0" presStyleCnt="5"/>
      <dgm:spPr>
        <a:solidFill>
          <a:srgbClr val="0F1C3F"/>
        </a:solidFill>
      </dgm:spPr>
    </dgm:pt>
    <dgm:pt modelId="{A1B61B0C-DCB1-4C3E-BAE6-E57C516E4284}" type="pres">
      <dgm:prSet presAssocID="{1CB8A84E-B17E-49A9-8832-0533E2835F7A}" presName="txNode" presStyleLbl="fgAcc1" presStyleIdx="0" presStyleCnt="5">
        <dgm:presLayoutVars>
          <dgm:bulletEnabled val="1"/>
        </dgm:presLayoutVars>
      </dgm:prSet>
      <dgm:spPr/>
    </dgm:pt>
    <dgm:pt modelId="{5A1A073F-D42F-41E3-930B-382D21B2B98C}" type="pres">
      <dgm:prSet presAssocID="{5B0BC759-0AAC-4AE5-BF28-6FCFDF4AC604}" presName="compositeSpace" presStyleCnt="0"/>
      <dgm:spPr/>
    </dgm:pt>
    <dgm:pt modelId="{F4C75595-45A2-42D0-AC56-0A8C1B5009F2}" type="pres">
      <dgm:prSet presAssocID="{451F9D71-45E1-47E7-9349-34723D0F9FAC}" presName="composite" presStyleCnt="0"/>
      <dgm:spPr/>
    </dgm:pt>
    <dgm:pt modelId="{BDD4A7AB-0035-46F8-B1B7-3E7D11A15EAD}" type="pres">
      <dgm:prSet presAssocID="{451F9D71-45E1-47E7-9349-34723D0F9FAC}" presName="bgChev" presStyleLbl="node1" presStyleIdx="1" presStyleCnt="5"/>
      <dgm:spPr>
        <a:solidFill>
          <a:srgbClr val="0F1C3F"/>
        </a:solidFill>
      </dgm:spPr>
    </dgm:pt>
    <dgm:pt modelId="{2DC75AF8-7CF7-4384-A332-A1E67511B384}" type="pres">
      <dgm:prSet presAssocID="{451F9D71-45E1-47E7-9349-34723D0F9FAC}" presName="txNode" presStyleLbl="fgAcc1" presStyleIdx="1" presStyleCnt="5">
        <dgm:presLayoutVars>
          <dgm:bulletEnabled val="1"/>
        </dgm:presLayoutVars>
      </dgm:prSet>
      <dgm:spPr/>
    </dgm:pt>
    <dgm:pt modelId="{FED63B0F-A916-4F1A-AC1B-66B6E569D100}" type="pres">
      <dgm:prSet presAssocID="{C6C7BCBA-D261-44FE-AF84-0C940C11A126}" presName="compositeSpace" presStyleCnt="0"/>
      <dgm:spPr/>
    </dgm:pt>
    <dgm:pt modelId="{FF66A248-0D9C-4FEA-BCCB-B87C347B7846}" type="pres">
      <dgm:prSet presAssocID="{5A22BF68-2BD7-4D4D-A2D3-FDD24C2B0B5D}" presName="composite" presStyleCnt="0"/>
      <dgm:spPr/>
    </dgm:pt>
    <dgm:pt modelId="{DF4E4444-778D-41E9-B6E3-8EC1DBE77CCA}" type="pres">
      <dgm:prSet presAssocID="{5A22BF68-2BD7-4D4D-A2D3-FDD24C2B0B5D}" presName="bgChev" presStyleLbl="node1" presStyleIdx="2" presStyleCnt="5" custLinFactNeighborX="759" custLinFactNeighborY="-1381"/>
      <dgm:spPr>
        <a:solidFill>
          <a:srgbClr val="0F1C3F"/>
        </a:solidFill>
      </dgm:spPr>
    </dgm:pt>
    <dgm:pt modelId="{1796ACA8-55F1-4344-839B-17A8737F56E7}" type="pres">
      <dgm:prSet presAssocID="{5A22BF68-2BD7-4D4D-A2D3-FDD24C2B0B5D}" presName="txNode" presStyleLbl="fgAcc1" presStyleIdx="2" presStyleCnt="5">
        <dgm:presLayoutVars>
          <dgm:bulletEnabled val="1"/>
        </dgm:presLayoutVars>
      </dgm:prSet>
      <dgm:spPr/>
    </dgm:pt>
    <dgm:pt modelId="{5F52C554-1BE4-4AA5-B993-C2907C67071E}" type="pres">
      <dgm:prSet presAssocID="{D59E8692-8EA0-4698-B505-42C98FFC4C8F}" presName="compositeSpace" presStyleCnt="0"/>
      <dgm:spPr/>
    </dgm:pt>
    <dgm:pt modelId="{75B012FF-CA26-471E-8224-C965D258E85C}" type="pres">
      <dgm:prSet presAssocID="{67E33CD8-14F2-4A91-8D2D-73AA0F1140D9}" presName="composite" presStyleCnt="0"/>
      <dgm:spPr/>
    </dgm:pt>
    <dgm:pt modelId="{DFAC4E7B-BEE1-4A81-90BF-884060A4F816}" type="pres">
      <dgm:prSet presAssocID="{67E33CD8-14F2-4A91-8D2D-73AA0F1140D9}" presName="bgChev" presStyleLbl="node1" presStyleIdx="3" presStyleCnt="5"/>
      <dgm:spPr>
        <a:solidFill>
          <a:srgbClr val="0F1C3F"/>
        </a:solidFill>
      </dgm:spPr>
    </dgm:pt>
    <dgm:pt modelId="{164D566B-F911-4DF7-B637-6F8F9AC0533F}" type="pres">
      <dgm:prSet presAssocID="{67E33CD8-14F2-4A91-8D2D-73AA0F1140D9}" presName="txNode" presStyleLbl="fgAcc1" presStyleIdx="3" presStyleCnt="5">
        <dgm:presLayoutVars>
          <dgm:bulletEnabled val="1"/>
        </dgm:presLayoutVars>
      </dgm:prSet>
      <dgm:spPr/>
    </dgm:pt>
    <dgm:pt modelId="{BAE0FA62-65AD-4D46-A185-1F2A20279213}" type="pres">
      <dgm:prSet presAssocID="{D9286515-273A-4861-A6B5-0D30F5928E19}" presName="compositeSpace" presStyleCnt="0"/>
      <dgm:spPr/>
    </dgm:pt>
    <dgm:pt modelId="{DAA89F29-5CF2-4207-99EF-196691ABF533}" type="pres">
      <dgm:prSet presAssocID="{7FB6CE69-F42B-4492-AEB4-0EFD32750604}" presName="composite" presStyleCnt="0"/>
      <dgm:spPr/>
    </dgm:pt>
    <dgm:pt modelId="{E44B1E9D-09B0-4006-B73E-DCBA82A5AFC7}" type="pres">
      <dgm:prSet presAssocID="{7FB6CE69-F42B-4492-AEB4-0EFD32750604}" presName="bgChev" presStyleLbl="node1" presStyleIdx="4" presStyleCnt="5"/>
      <dgm:spPr>
        <a:solidFill>
          <a:srgbClr val="0F1C3F"/>
        </a:solidFill>
      </dgm:spPr>
    </dgm:pt>
    <dgm:pt modelId="{1CDE1665-3745-4E12-B2CC-357D03160F2A}" type="pres">
      <dgm:prSet presAssocID="{7FB6CE69-F42B-4492-AEB4-0EFD32750604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70C16811-CD2E-4777-90A8-AC284971CF90}" srcId="{3795F276-6CBF-4441-BCEC-B24262D6EC7D}" destId="{5A22BF68-2BD7-4D4D-A2D3-FDD24C2B0B5D}" srcOrd="2" destOrd="0" parTransId="{3384841A-B6E4-444D-ADA5-7A3CED026134}" sibTransId="{D59E8692-8EA0-4698-B505-42C98FFC4C8F}"/>
    <dgm:cxn modelId="{0D280D26-2F28-4E5B-8A94-372BA7FD865D}" type="presOf" srcId="{5A22BF68-2BD7-4D4D-A2D3-FDD24C2B0B5D}" destId="{1796ACA8-55F1-4344-839B-17A8737F56E7}" srcOrd="0" destOrd="0" presId="urn:microsoft.com/office/officeart/2005/8/layout/chevronAccent+Icon"/>
    <dgm:cxn modelId="{89C92D49-F9B0-4DEC-AC1E-C0809F303BAC}" srcId="{3795F276-6CBF-4441-BCEC-B24262D6EC7D}" destId="{1CB8A84E-B17E-49A9-8832-0533E2835F7A}" srcOrd="0" destOrd="0" parTransId="{43A34C9D-1FA0-44D4-A9B8-F89EE02356F4}" sibTransId="{5B0BC759-0AAC-4AE5-BF28-6FCFDF4AC604}"/>
    <dgm:cxn modelId="{A5468869-F6DD-4708-83FF-5076691F59BD}" type="presOf" srcId="{7FB6CE69-F42B-4492-AEB4-0EFD32750604}" destId="{1CDE1665-3745-4E12-B2CC-357D03160F2A}" srcOrd="0" destOrd="0" presId="urn:microsoft.com/office/officeart/2005/8/layout/chevronAccent+Icon"/>
    <dgm:cxn modelId="{529C1C4F-214C-4A95-B182-26FCA0629C5B}" srcId="{3795F276-6CBF-4441-BCEC-B24262D6EC7D}" destId="{451F9D71-45E1-47E7-9349-34723D0F9FAC}" srcOrd="1" destOrd="0" parTransId="{3D7C0FC3-65E8-4CFF-8CE2-7D7ECD84A964}" sibTransId="{C6C7BCBA-D261-44FE-AF84-0C940C11A126}"/>
    <dgm:cxn modelId="{EF6BA77D-A222-4C60-AC73-D895C9A4D7CD}" srcId="{3795F276-6CBF-4441-BCEC-B24262D6EC7D}" destId="{7FB6CE69-F42B-4492-AEB4-0EFD32750604}" srcOrd="4" destOrd="0" parTransId="{8BC416C6-EAA0-4A20-8DC6-1E2A196D3A9D}" sibTransId="{2289551F-DAF1-4437-A38A-11A8B1F18015}"/>
    <dgm:cxn modelId="{AFA70487-8BA0-44AF-867B-418F9C003EBC}" type="presOf" srcId="{67E33CD8-14F2-4A91-8D2D-73AA0F1140D9}" destId="{164D566B-F911-4DF7-B637-6F8F9AC0533F}" srcOrd="0" destOrd="0" presId="urn:microsoft.com/office/officeart/2005/8/layout/chevronAccent+Icon"/>
    <dgm:cxn modelId="{E0FC149D-482B-4BD8-985B-0AFBD0C4045E}" type="presOf" srcId="{1CB8A84E-B17E-49A9-8832-0533E2835F7A}" destId="{A1B61B0C-DCB1-4C3E-BAE6-E57C516E4284}" srcOrd="0" destOrd="0" presId="urn:microsoft.com/office/officeart/2005/8/layout/chevronAccent+Icon"/>
    <dgm:cxn modelId="{FB0762B8-D4A3-4098-BC23-39AE2D8DF347}" type="presOf" srcId="{3795F276-6CBF-4441-BCEC-B24262D6EC7D}" destId="{865FD5CE-862C-40BD-A57C-88613A3D6B6C}" srcOrd="0" destOrd="0" presId="urn:microsoft.com/office/officeart/2005/8/layout/chevronAccent+Icon"/>
    <dgm:cxn modelId="{89B158BE-ADEC-4112-9F6D-B582B86C9A06}" srcId="{3795F276-6CBF-4441-BCEC-B24262D6EC7D}" destId="{67E33CD8-14F2-4A91-8D2D-73AA0F1140D9}" srcOrd="3" destOrd="0" parTransId="{6E76F0E3-DD61-447E-97FA-DFF73A394480}" sibTransId="{D9286515-273A-4861-A6B5-0D30F5928E19}"/>
    <dgm:cxn modelId="{53029EF3-E2F5-4F96-A8E9-7FD8FFB8A32F}" type="presOf" srcId="{451F9D71-45E1-47E7-9349-34723D0F9FAC}" destId="{2DC75AF8-7CF7-4384-A332-A1E67511B384}" srcOrd="0" destOrd="0" presId="urn:microsoft.com/office/officeart/2005/8/layout/chevronAccent+Icon"/>
    <dgm:cxn modelId="{6393C562-6B9B-4943-90DF-B8A597DD7B54}" type="presParOf" srcId="{865FD5CE-862C-40BD-A57C-88613A3D6B6C}" destId="{276F36F3-8265-47F6-8BDB-EC778DD61D03}" srcOrd="0" destOrd="0" presId="urn:microsoft.com/office/officeart/2005/8/layout/chevronAccent+Icon"/>
    <dgm:cxn modelId="{67EA1C62-D617-4322-85F9-682190497D8A}" type="presParOf" srcId="{276F36F3-8265-47F6-8BDB-EC778DD61D03}" destId="{0B8E3973-CB23-46FC-AF7D-64852C70C2F4}" srcOrd="0" destOrd="0" presId="urn:microsoft.com/office/officeart/2005/8/layout/chevronAccent+Icon"/>
    <dgm:cxn modelId="{3538EDE6-721F-4462-82D5-1213B59583F9}" type="presParOf" srcId="{276F36F3-8265-47F6-8BDB-EC778DD61D03}" destId="{A1B61B0C-DCB1-4C3E-BAE6-E57C516E4284}" srcOrd="1" destOrd="0" presId="urn:microsoft.com/office/officeart/2005/8/layout/chevronAccent+Icon"/>
    <dgm:cxn modelId="{A675A6F7-6EA6-403C-9D11-1850A2E2568A}" type="presParOf" srcId="{865FD5CE-862C-40BD-A57C-88613A3D6B6C}" destId="{5A1A073F-D42F-41E3-930B-382D21B2B98C}" srcOrd="1" destOrd="0" presId="urn:microsoft.com/office/officeart/2005/8/layout/chevronAccent+Icon"/>
    <dgm:cxn modelId="{27821E99-7069-488D-89DC-613B4B1A79EA}" type="presParOf" srcId="{865FD5CE-862C-40BD-A57C-88613A3D6B6C}" destId="{F4C75595-45A2-42D0-AC56-0A8C1B5009F2}" srcOrd="2" destOrd="0" presId="urn:microsoft.com/office/officeart/2005/8/layout/chevronAccent+Icon"/>
    <dgm:cxn modelId="{648ED0CB-9854-4AD7-AF4C-FE6A0A0351CE}" type="presParOf" srcId="{F4C75595-45A2-42D0-AC56-0A8C1B5009F2}" destId="{BDD4A7AB-0035-46F8-B1B7-3E7D11A15EAD}" srcOrd="0" destOrd="0" presId="urn:microsoft.com/office/officeart/2005/8/layout/chevronAccent+Icon"/>
    <dgm:cxn modelId="{8705F4BE-C29F-4801-A44E-AB77EFD6D7B8}" type="presParOf" srcId="{F4C75595-45A2-42D0-AC56-0A8C1B5009F2}" destId="{2DC75AF8-7CF7-4384-A332-A1E67511B384}" srcOrd="1" destOrd="0" presId="urn:microsoft.com/office/officeart/2005/8/layout/chevronAccent+Icon"/>
    <dgm:cxn modelId="{77BFD03A-A5C8-49D5-AE07-5C0242E09AA0}" type="presParOf" srcId="{865FD5CE-862C-40BD-A57C-88613A3D6B6C}" destId="{FED63B0F-A916-4F1A-AC1B-66B6E569D100}" srcOrd="3" destOrd="0" presId="urn:microsoft.com/office/officeart/2005/8/layout/chevronAccent+Icon"/>
    <dgm:cxn modelId="{62E923C3-DA87-4239-81A7-BA56C2E6952B}" type="presParOf" srcId="{865FD5CE-862C-40BD-A57C-88613A3D6B6C}" destId="{FF66A248-0D9C-4FEA-BCCB-B87C347B7846}" srcOrd="4" destOrd="0" presId="urn:microsoft.com/office/officeart/2005/8/layout/chevronAccent+Icon"/>
    <dgm:cxn modelId="{94412121-E834-4C9A-9DAA-D0EC294059D3}" type="presParOf" srcId="{FF66A248-0D9C-4FEA-BCCB-B87C347B7846}" destId="{DF4E4444-778D-41E9-B6E3-8EC1DBE77CCA}" srcOrd="0" destOrd="0" presId="urn:microsoft.com/office/officeart/2005/8/layout/chevronAccent+Icon"/>
    <dgm:cxn modelId="{839E15DD-4EE1-458D-93E4-C656985C00BD}" type="presParOf" srcId="{FF66A248-0D9C-4FEA-BCCB-B87C347B7846}" destId="{1796ACA8-55F1-4344-839B-17A8737F56E7}" srcOrd="1" destOrd="0" presId="urn:microsoft.com/office/officeart/2005/8/layout/chevronAccent+Icon"/>
    <dgm:cxn modelId="{C7A97E84-4A04-4E4C-9257-C1FD53F47E48}" type="presParOf" srcId="{865FD5CE-862C-40BD-A57C-88613A3D6B6C}" destId="{5F52C554-1BE4-4AA5-B993-C2907C67071E}" srcOrd="5" destOrd="0" presId="urn:microsoft.com/office/officeart/2005/8/layout/chevronAccent+Icon"/>
    <dgm:cxn modelId="{A5A59386-4799-4D87-9A1F-A578D3B6E9C1}" type="presParOf" srcId="{865FD5CE-862C-40BD-A57C-88613A3D6B6C}" destId="{75B012FF-CA26-471E-8224-C965D258E85C}" srcOrd="6" destOrd="0" presId="urn:microsoft.com/office/officeart/2005/8/layout/chevronAccent+Icon"/>
    <dgm:cxn modelId="{663886C4-0433-438F-8FA8-0ED3EBC9FB7A}" type="presParOf" srcId="{75B012FF-CA26-471E-8224-C965D258E85C}" destId="{DFAC4E7B-BEE1-4A81-90BF-884060A4F816}" srcOrd="0" destOrd="0" presId="urn:microsoft.com/office/officeart/2005/8/layout/chevronAccent+Icon"/>
    <dgm:cxn modelId="{89D158F4-342B-4E83-B7AA-8C1F723E6AFF}" type="presParOf" srcId="{75B012FF-CA26-471E-8224-C965D258E85C}" destId="{164D566B-F911-4DF7-B637-6F8F9AC0533F}" srcOrd="1" destOrd="0" presId="urn:microsoft.com/office/officeart/2005/8/layout/chevronAccent+Icon"/>
    <dgm:cxn modelId="{7DADDB17-2F66-409D-A0D0-933CF6421420}" type="presParOf" srcId="{865FD5CE-862C-40BD-A57C-88613A3D6B6C}" destId="{BAE0FA62-65AD-4D46-A185-1F2A20279213}" srcOrd="7" destOrd="0" presId="urn:microsoft.com/office/officeart/2005/8/layout/chevronAccent+Icon"/>
    <dgm:cxn modelId="{198C677F-D133-4C8C-BD51-2F23D49BF06F}" type="presParOf" srcId="{865FD5CE-862C-40BD-A57C-88613A3D6B6C}" destId="{DAA89F29-5CF2-4207-99EF-196691ABF533}" srcOrd="8" destOrd="0" presId="urn:microsoft.com/office/officeart/2005/8/layout/chevronAccent+Icon"/>
    <dgm:cxn modelId="{7AA24F31-6456-4E81-82B4-2E173ECEF97A}" type="presParOf" srcId="{DAA89F29-5CF2-4207-99EF-196691ABF533}" destId="{E44B1E9D-09B0-4006-B73E-DCBA82A5AFC7}" srcOrd="0" destOrd="0" presId="urn:microsoft.com/office/officeart/2005/8/layout/chevronAccent+Icon"/>
    <dgm:cxn modelId="{445598D8-78BA-450A-A285-85797AF911E1}" type="presParOf" srcId="{DAA89F29-5CF2-4207-99EF-196691ABF533}" destId="{1CDE1665-3745-4E12-B2CC-357D03160F2A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6FC22D-5F05-40C2-AB1D-8AC33BE260A8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6DB799DF-9DF8-4406-8876-90940C712FA6}">
      <dgm:prSet phldrT="[Text]" custT="1"/>
      <dgm:spPr/>
      <dgm:t>
        <a:bodyPr/>
        <a:lstStyle/>
        <a:p>
          <a:r>
            <a:rPr lang="en-IN" sz="2200" dirty="0"/>
            <a:t>Edge Nano Node</a:t>
          </a:r>
        </a:p>
      </dgm:t>
    </dgm:pt>
    <dgm:pt modelId="{F330A528-EF13-4E86-9470-6600639A822B}" type="sibTrans" cxnId="{DA0A1C4D-6DC6-47A1-85ED-B3388910C0B9}">
      <dgm:prSet/>
      <dgm:spPr/>
      <dgm:t>
        <a:bodyPr/>
        <a:lstStyle/>
        <a:p>
          <a:endParaRPr lang="en-IN"/>
        </a:p>
      </dgm:t>
    </dgm:pt>
    <dgm:pt modelId="{D51A3EB7-AD42-4AB0-ABEF-25BF56DB90BB}" type="parTrans" cxnId="{DA0A1C4D-6DC6-47A1-85ED-B3388910C0B9}">
      <dgm:prSet/>
      <dgm:spPr/>
      <dgm:t>
        <a:bodyPr/>
        <a:lstStyle/>
        <a:p>
          <a:endParaRPr lang="en-IN"/>
        </a:p>
      </dgm:t>
    </dgm:pt>
    <dgm:pt modelId="{383CE719-84EB-449E-94DB-A37F1C31AA4C}">
      <dgm:prSet phldrT="[Text]" custT="1"/>
      <dgm:spPr/>
      <dgm:t>
        <a:bodyPr/>
        <a:lstStyle/>
        <a:p>
          <a:r>
            <a:rPr lang="en-IN" sz="2200" dirty="0"/>
            <a:t>AI processor </a:t>
          </a:r>
        </a:p>
      </dgm:t>
    </dgm:pt>
    <dgm:pt modelId="{037A4730-A3C0-4DFD-8108-903739F99908}" type="sibTrans" cxnId="{C2A0097F-5674-4A86-8668-52F1229A8065}">
      <dgm:prSet/>
      <dgm:spPr/>
      <dgm:t>
        <a:bodyPr/>
        <a:lstStyle/>
        <a:p>
          <a:endParaRPr lang="en-IN"/>
        </a:p>
      </dgm:t>
    </dgm:pt>
    <dgm:pt modelId="{CFE81A3B-0BF2-4F3A-B446-6B6ADD54F354}" type="parTrans" cxnId="{C2A0097F-5674-4A86-8668-52F1229A8065}">
      <dgm:prSet/>
      <dgm:spPr/>
      <dgm:t>
        <a:bodyPr/>
        <a:lstStyle/>
        <a:p>
          <a:endParaRPr lang="en-IN"/>
        </a:p>
      </dgm:t>
    </dgm:pt>
    <dgm:pt modelId="{18616762-A1D9-4AF5-8FF0-4A86A25871D2}">
      <dgm:prSet phldrT="[Text]" custT="1"/>
      <dgm:spPr/>
      <dgm:t>
        <a:bodyPr/>
        <a:lstStyle/>
        <a:p>
          <a:r>
            <a:rPr lang="en-IN" sz="2200" dirty="0"/>
            <a:t>Adithya L1</a:t>
          </a:r>
        </a:p>
      </dgm:t>
    </dgm:pt>
    <dgm:pt modelId="{37F43294-4359-4B82-A65C-4605FFF205B0}" type="sibTrans" cxnId="{9F6A2467-3FEF-4CAA-8265-F9D183661C77}">
      <dgm:prSet/>
      <dgm:spPr/>
      <dgm:t>
        <a:bodyPr/>
        <a:lstStyle/>
        <a:p>
          <a:endParaRPr lang="en-IN"/>
        </a:p>
      </dgm:t>
    </dgm:pt>
    <dgm:pt modelId="{66334357-E5E1-4427-90D4-71FDA2304559}" type="parTrans" cxnId="{9F6A2467-3FEF-4CAA-8265-F9D183661C77}">
      <dgm:prSet/>
      <dgm:spPr/>
      <dgm:t>
        <a:bodyPr/>
        <a:lstStyle/>
        <a:p>
          <a:endParaRPr lang="en-IN"/>
        </a:p>
      </dgm:t>
    </dgm:pt>
    <dgm:pt modelId="{86B0092A-1AF8-407C-B9BF-6B5AFE892EF7}">
      <dgm:prSet custT="1"/>
      <dgm:spPr/>
      <dgm:t>
        <a:bodyPr/>
        <a:lstStyle/>
        <a:p>
          <a:r>
            <a:rPr lang="en-IN" sz="2200" dirty="0"/>
            <a:t>Local Breaker</a:t>
          </a:r>
        </a:p>
      </dgm:t>
    </dgm:pt>
    <dgm:pt modelId="{C66D52EC-F05C-4A14-9C66-1D6394AD70E4}" type="parTrans" cxnId="{A8A31B0B-1A11-4E6C-8F34-2F99E67A27D5}">
      <dgm:prSet/>
      <dgm:spPr/>
      <dgm:t>
        <a:bodyPr/>
        <a:lstStyle/>
        <a:p>
          <a:endParaRPr lang="en-IN"/>
        </a:p>
      </dgm:t>
    </dgm:pt>
    <dgm:pt modelId="{1BB35543-1870-444E-BE4E-4F8827377D91}" type="sibTrans" cxnId="{A8A31B0B-1A11-4E6C-8F34-2F99E67A27D5}">
      <dgm:prSet/>
      <dgm:spPr/>
      <dgm:t>
        <a:bodyPr/>
        <a:lstStyle/>
        <a:p>
          <a:endParaRPr lang="en-IN"/>
        </a:p>
      </dgm:t>
    </dgm:pt>
    <dgm:pt modelId="{716A051F-3B00-4216-98E5-3D082B8462CB}" type="pres">
      <dgm:prSet presAssocID="{776FC22D-5F05-40C2-AB1D-8AC33BE260A8}" presName="Name0" presStyleCnt="0">
        <dgm:presLayoutVars>
          <dgm:dir/>
          <dgm:animLvl val="lvl"/>
          <dgm:resizeHandles val="exact"/>
        </dgm:presLayoutVars>
      </dgm:prSet>
      <dgm:spPr/>
    </dgm:pt>
    <dgm:pt modelId="{3EF7008B-D257-4C9C-9203-4847E56BAC2D}" type="pres">
      <dgm:prSet presAssocID="{18616762-A1D9-4AF5-8FF0-4A86A25871D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528E4D3-8BF3-4433-BCC1-C0E1FCA4CB8F}" type="pres">
      <dgm:prSet presAssocID="{37F43294-4359-4B82-A65C-4605FFF205B0}" presName="parTxOnlySpace" presStyleCnt="0"/>
      <dgm:spPr/>
    </dgm:pt>
    <dgm:pt modelId="{2838786B-D14B-43E6-82B6-6ED89D613736}" type="pres">
      <dgm:prSet presAssocID="{383CE719-84EB-449E-94DB-A37F1C31AA4C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E5E493C-993A-4F87-A800-1C0F3B79284A}" type="pres">
      <dgm:prSet presAssocID="{037A4730-A3C0-4DFD-8108-903739F99908}" presName="parTxOnlySpace" presStyleCnt="0"/>
      <dgm:spPr/>
    </dgm:pt>
    <dgm:pt modelId="{26D8F501-CBFB-48B3-B566-7E12536C9822}" type="pres">
      <dgm:prSet presAssocID="{6DB799DF-9DF8-4406-8876-90940C712FA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AF711C0-5B08-4B55-B2A5-999AD6296203}" type="pres">
      <dgm:prSet presAssocID="{F330A528-EF13-4E86-9470-6600639A822B}" presName="parTxOnlySpace" presStyleCnt="0"/>
      <dgm:spPr/>
    </dgm:pt>
    <dgm:pt modelId="{97B523EE-1CFF-4663-A244-0407346F6627}" type="pres">
      <dgm:prSet presAssocID="{86B0092A-1AF8-407C-B9BF-6B5AFE892EF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8A31B0B-1A11-4E6C-8F34-2F99E67A27D5}" srcId="{776FC22D-5F05-40C2-AB1D-8AC33BE260A8}" destId="{86B0092A-1AF8-407C-B9BF-6B5AFE892EF7}" srcOrd="3" destOrd="0" parTransId="{C66D52EC-F05C-4A14-9C66-1D6394AD70E4}" sibTransId="{1BB35543-1870-444E-BE4E-4F8827377D91}"/>
    <dgm:cxn modelId="{A60A1911-5BA7-41F3-9368-CD99AC081493}" type="presOf" srcId="{86B0092A-1AF8-407C-B9BF-6B5AFE892EF7}" destId="{97B523EE-1CFF-4663-A244-0407346F6627}" srcOrd="0" destOrd="0" presId="urn:microsoft.com/office/officeart/2005/8/layout/chevron1"/>
    <dgm:cxn modelId="{9F6A2467-3FEF-4CAA-8265-F9D183661C77}" srcId="{776FC22D-5F05-40C2-AB1D-8AC33BE260A8}" destId="{18616762-A1D9-4AF5-8FF0-4A86A25871D2}" srcOrd="0" destOrd="0" parTransId="{66334357-E5E1-4427-90D4-71FDA2304559}" sibTransId="{37F43294-4359-4B82-A65C-4605FFF205B0}"/>
    <dgm:cxn modelId="{DB8AC16B-D7CC-465C-BE35-E3E33FAE55DC}" type="presOf" srcId="{18616762-A1D9-4AF5-8FF0-4A86A25871D2}" destId="{3EF7008B-D257-4C9C-9203-4847E56BAC2D}" srcOrd="0" destOrd="0" presId="urn:microsoft.com/office/officeart/2005/8/layout/chevron1"/>
    <dgm:cxn modelId="{DA0A1C4D-6DC6-47A1-85ED-B3388910C0B9}" srcId="{776FC22D-5F05-40C2-AB1D-8AC33BE260A8}" destId="{6DB799DF-9DF8-4406-8876-90940C712FA6}" srcOrd="2" destOrd="0" parTransId="{D51A3EB7-AD42-4AB0-ABEF-25BF56DB90BB}" sibTransId="{F330A528-EF13-4E86-9470-6600639A822B}"/>
    <dgm:cxn modelId="{C2A0097F-5674-4A86-8668-52F1229A8065}" srcId="{776FC22D-5F05-40C2-AB1D-8AC33BE260A8}" destId="{383CE719-84EB-449E-94DB-A37F1C31AA4C}" srcOrd="1" destOrd="0" parTransId="{CFE81A3B-0BF2-4F3A-B446-6B6ADD54F354}" sibTransId="{037A4730-A3C0-4DFD-8108-903739F99908}"/>
    <dgm:cxn modelId="{FC2FA085-92C7-41BF-9297-EF90C0AA7768}" type="presOf" srcId="{383CE719-84EB-449E-94DB-A37F1C31AA4C}" destId="{2838786B-D14B-43E6-82B6-6ED89D613736}" srcOrd="0" destOrd="0" presId="urn:microsoft.com/office/officeart/2005/8/layout/chevron1"/>
    <dgm:cxn modelId="{A2C27796-3B1E-4C09-93C8-4131179A25AE}" type="presOf" srcId="{6DB799DF-9DF8-4406-8876-90940C712FA6}" destId="{26D8F501-CBFB-48B3-B566-7E12536C9822}" srcOrd="0" destOrd="0" presId="urn:microsoft.com/office/officeart/2005/8/layout/chevron1"/>
    <dgm:cxn modelId="{5F8542D2-B674-4D2D-98E4-D8673B1612A7}" type="presOf" srcId="{776FC22D-5F05-40C2-AB1D-8AC33BE260A8}" destId="{716A051F-3B00-4216-98E5-3D082B8462CB}" srcOrd="0" destOrd="0" presId="urn:microsoft.com/office/officeart/2005/8/layout/chevron1"/>
    <dgm:cxn modelId="{5F1E184A-DE34-41AC-928F-534F164231E2}" type="presParOf" srcId="{716A051F-3B00-4216-98E5-3D082B8462CB}" destId="{3EF7008B-D257-4C9C-9203-4847E56BAC2D}" srcOrd="0" destOrd="0" presId="urn:microsoft.com/office/officeart/2005/8/layout/chevron1"/>
    <dgm:cxn modelId="{29032DE9-1160-4269-826D-C1F86FD59D1E}" type="presParOf" srcId="{716A051F-3B00-4216-98E5-3D082B8462CB}" destId="{8528E4D3-8BF3-4433-BCC1-C0E1FCA4CB8F}" srcOrd="1" destOrd="0" presId="urn:microsoft.com/office/officeart/2005/8/layout/chevron1"/>
    <dgm:cxn modelId="{A44AA8C4-B6E2-40E3-8705-5DF62CFD4793}" type="presParOf" srcId="{716A051F-3B00-4216-98E5-3D082B8462CB}" destId="{2838786B-D14B-43E6-82B6-6ED89D613736}" srcOrd="2" destOrd="0" presId="urn:microsoft.com/office/officeart/2005/8/layout/chevron1"/>
    <dgm:cxn modelId="{496F9B6D-177A-4D5E-8712-23B7F6B7FF90}" type="presParOf" srcId="{716A051F-3B00-4216-98E5-3D082B8462CB}" destId="{DE5E493C-993A-4F87-A800-1C0F3B79284A}" srcOrd="3" destOrd="0" presId="urn:microsoft.com/office/officeart/2005/8/layout/chevron1"/>
    <dgm:cxn modelId="{E699B8D6-FD3D-464A-A586-5CD53D2C49E7}" type="presParOf" srcId="{716A051F-3B00-4216-98E5-3D082B8462CB}" destId="{26D8F501-CBFB-48B3-B566-7E12536C9822}" srcOrd="4" destOrd="0" presId="urn:microsoft.com/office/officeart/2005/8/layout/chevron1"/>
    <dgm:cxn modelId="{17AAADDC-96DA-442A-8637-61D00117ADED}" type="presParOf" srcId="{716A051F-3B00-4216-98E5-3D082B8462CB}" destId="{CAF711C0-5B08-4B55-B2A5-999AD6296203}" srcOrd="5" destOrd="0" presId="urn:microsoft.com/office/officeart/2005/8/layout/chevron1"/>
    <dgm:cxn modelId="{9070FA18-8CEA-4C3A-A50B-7F19246D2071}" type="presParOf" srcId="{716A051F-3B00-4216-98E5-3D082B8462CB}" destId="{97B523EE-1CFF-4663-A244-0407346F6627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97E86A-3821-4D47-AA81-A910D1E0E2B4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0A409863-6037-4931-A310-90D6F2F10032}">
      <dgm:prSet phldrT="[Text]" custT="1"/>
      <dgm:spPr/>
      <dgm:t>
        <a:bodyPr/>
        <a:lstStyle/>
        <a:p>
          <a:r>
            <a:rPr lang="en-IN" sz="2200" b="1" dirty="0"/>
            <a:t>Prototype</a:t>
          </a:r>
          <a:r>
            <a:rPr lang="en-IN" sz="2200" dirty="0"/>
            <a:t> : </a:t>
          </a:r>
          <a:r>
            <a:rPr lang="en-IN" sz="2200" i="1" dirty="0"/>
            <a:t>lab testing + proof of concept </a:t>
          </a:r>
        </a:p>
        <a:p>
          <a:r>
            <a:rPr lang="en-IN" sz="2200" dirty="0"/>
            <a:t>~ 2-3 months</a:t>
          </a:r>
        </a:p>
        <a:p>
          <a:r>
            <a:rPr lang="en-IN" sz="2200" i="1" dirty="0"/>
            <a:t>Cost ~₹12000 per node</a:t>
          </a:r>
          <a:r>
            <a:rPr lang="en-IN" sz="2200" dirty="0"/>
            <a:t> </a:t>
          </a:r>
        </a:p>
      </dgm:t>
    </dgm:pt>
    <dgm:pt modelId="{C0D6B253-82CC-4B47-B409-734E0DF5461D}" type="parTrans" cxnId="{34168067-9AA6-47F6-B7D0-6FFFD5AF4337}">
      <dgm:prSet/>
      <dgm:spPr/>
      <dgm:t>
        <a:bodyPr/>
        <a:lstStyle/>
        <a:p>
          <a:endParaRPr lang="en-IN"/>
        </a:p>
      </dgm:t>
    </dgm:pt>
    <dgm:pt modelId="{E3609F1D-338A-45FD-BE37-20F420550494}" type="sibTrans" cxnId="{34168067-9AA6-47F6-B7D0-6FFFD5AF4337}">
      <dgm:prSet/>
      <dgm:spPr/>
      <dgm:t>
        <a:bodyPr/>
        <a:lstStyle/>
        <a:p>
          <a:endParaRPr lang="en-IN"/>
        </a:p>
      </dgm:t>
    </dgm:pt>
    <dgm:pt modelId="{F9E9200A-6BBC-4930-8252-8A25A9E647F0}">
      <dgm:prSet phldrT="[Text]" custT="1"/>
      <dgm:spPr>
        <a:solidFill>
          <a:srgbClr val="FFC000"/>
        </a:solidFill>
      </dgm:spPr>
      <dgm:t>
        <a:bodyPr/>
        <a:lstStyle/>
        <a:p>
          <a:pPr>
            <a:buNone/>
          </a:pPr>
          <a:endParaRPr lang="en-US" sz="2200" b="1" dirty="0"/>
        </a:p>
        <a:p>
          <a:pPr>
            <a:buNone/>
          </a:pPr>
          <a:r>
            <a:rPr lang="en-US" sz="2200" b="1" dirty="0"/>
            <a:t>Pilot</a:t>
          </a:r>
          <a:r>
            <a:rPr lang="en-US" sz="2200" dirty="0"/>
            <a:t> – </a:t>
          </a:r>
          <a:r>
            <a:rPr lang="en-US" sz="2200" i="1" dirty="0"/>
            <a:t>Field validation at small scale</a:t>
          </a:r>
        </a:p>
        <a:p>
          <a:pPr>
            <a:buNone/>
          </a:pPr>
          <a:r>
            <a:rPr lang="en-IN" sz="2200" dirty="0"/>
            <a:t>~ 3-4 months</a:t>
          </a:r>
        </a:p>
        <a:p>
          <a:pPr>
            <a:buNone/>
          </a:pPr>
          <a:r>
            <a:rPr lang="en-IN" sz="2200" dirty="0"/>
            <a:t>Cost ~ </a:t>
          </a:r>
          <a:r>
            <a:rPr lang="en-IN" sz="2200" i="1" dirty="0"/>
            <a:t>₹</a:t>
          </a:r>
          <a:r>
            <a:rPr lang="en-IN" sz="2200" dirty="0"/>
            <a:t>12000 * number of nodes  ( say 100) = </a:t>
          </a:r>
          <a:r>
            <a:rPr lang="en-IN" sz="2200" i="1" dirty="0"/>
            <a:t>₹</a:t>
          </a:r>
          <a:r>
            <a:rPr lang="en-IN" sz="2200" dirty="0"/>
            <a:t>12 L</a:t>
          </a:r>
        </a:p>
      </dgm:t>
    </dgm:pt>
    <dgm:pt modelId="{279DE30E-D9AB-4527-ABFB-80E884EE92D7}" type="parTrans" cxnId="{D5DD3F48-FA56-43B8-ADED-7CEFB4A037C0}">
      <dgm:prSet/>
      <dgm:spPr/>
      <dgm:t>
        <a:bodyPr/>
        <a:lstStyle/>
        <a:p>
          <a:endParaRPr lang="en-IN"/>
        </a:p>
      </dgm:t>
    </dgm:pt>
    <dgm:pt modelId="{CEEC526D-EE84-48C8-9C0C-75041CE884D2}" type="sibTrans" cxnId="{D5DD3F48-FA56-43B8-ADED-7CEFB4A037C0}">
      <dgm:prSet/>
      <dgm:spPr/>
      <dgm:t>
        <a:bodyPr/>
        <a:lstStyle/>
        <a:p>
          <a:endParaRPr lang="en-IN"/>
        </a:p>
      </dgm:t>
    </dgm:pt>
    <dgm:pt modelId="{7FC39102-F64E-4573-94E6-BD4F929177D5}">
      <dgm:prSet phldrT="[Text]" custT="1"/>
      <dgm:spPr>
        <a:solidFill>
          <a:srgbClr val="92D050"/>
        </a:solidFill>
      </dgm:spPr>
      <dgm:t>
        <a:bodyPr/>
        <a:lstStyle/>
        <a:p>
          <a:pPr>
            <a:buNone/>
          </a:pPr>
          <a:r>
            <a:rPr lang="en-IN" sz="2200" b="1" dirty="0"/>
            <a:t>Scale-up :</a:t>
          </a:r>
          <a:r>
            <a:rPr lang="en-IN" sz="2200" i="1" dirty="0"/>
            <a:t>Full deployment</a:t>
          </a:r>
        </a:p>
        <a:p>
          <a:pPr>
            <a:buNone/>
          </a:pPr>
          <a:r>
            <a:rPr lang="en-IN" sz="2200" i="1" dirty="0"/>
            <a:t>~ </a:t>
          </a:r>
          <a:r>
            <a:rPr lang="en-IN" sz="2200" i="0" dirty="0"/>
            <a:t>6 months</a:t>
          </a:r>
        </a:p>
        <a:p>
          <a:pPr>
            <a:buNone/>
          </a:pPr>
          <a:r>
            <a:rPr lang="en-IN" sz="2200" i="1" dirty="0"/>
            <a:t>scalable at ₹12000 per node</a:t>
          </a:r>
          <a:r>
            <a:rPr lang="en-IN" sz="2200" i="0" dirty="0"/>
            <a:t> </a:t>
          </a:r>
          <a:endParaRPr lang="en-IN" sz="2200" dirty="0"/>
        </a:p>
      </dgm:t>
    </dgm:pt>
    <dgm:pt modelId="{C642CC30-40B8-44C2-85B1-8A8121E8A66E}" type="parTrans" cxnId="{EB391D8E-481C-438C-B871-1D6B8FB6378F}">
      <dgm:prSet/>
      <dgm:spPr/>
      <dgm:t>
        <a:bodyPr/>
        <a:lstStyle/>
        <a:p>
          <a:endParaRPr lang="en-IN"/>
        </a:p>
      </dgm:t>
    </dgm:pt>
    <dgm:pt modelId="{F31FCE7A-25D8-471C-9A63-7DA4C2F706AD}" type="sibTrans" cxnId="{EB391D8E-481C-438C-B871-1D6B8FB6378F}">
      <dgm:prSet/>
      <dgm:spPr/>
      <dgm:t>
        <a:bodyPr/>
        <a:lstStyle/>
        <a:p>
          <a:endParaRPr lang="en-IN"/>
        </a:p>
      </dgm:t>
    </dgm:pt>
    <dgm:pt modelId="{731613E9-567D-41D7-9FC3-8FEA49D4BC59}" type="pres">
      <dgm:prSet presAssocID="{BE97E86A-3821-4D47-AA81-A910D1E0E2B4}" presName="Name0" presStyleCnt="0">
        <dgm:presLayoutVars>
          <dgm:dir/>
          <dgm:resizeHandles val="exact"/>
        </dgm:presLayoutVars>
      </dgm:prSet>
      <dgm:spPr/>
    </dgm:pt>
    <dgm:pt modelId="{7DE65D0D-8CE9-46A5-B098-096CC23AA748}" type="pres">
      <dgm:prSet presAssocID="{0A409863-6037-4931-A310-90D6F2F10032}" presName="node" presStyleLbl="node1" presStyleIdx="0" presStyleCnt="3" custScaleY="169792" custLinFactNeighborX="-6905">
        <dgm:presLayoutVars>
          <dgm:bulletEnabled val="1"/>
        </dgm:presLayoutVars>
      </dgm:prSet>
      <dgm:spPr/>
    </dgm:pt>
    <dgm:pt modelId="{17F63A45-59B3-4587-A62E-24F32F287411}" type="pres">
      <dgm:prSet presAssocID="{E3609F1D-338A-45FD-BE37-20F420550494}" presName="sibTrans" presStyleLbl="sibTrans2D1" presStyleIdx="0" presStyleCnt="2"/>
      <dgm:spPr/>
    </dgm:pt>
    <dgm:pt modelId="{A49695C4-EFF2-4486-970E-C2F0064CFE03}" type="pres">
      <dgm:prSet presAssocID="{E3609F1D-338A-45FD-BE37-20F420550494}" presName="connectorText" presStyleLbl="sibTrans2D1" presStyleIdx="0" presStyleCnt="2"/>
      <dgm:spPr/>
    </dgm:pt>
    <dgm:pt modelId="{94E160E8-D577-46D6-B142-DD0A8ED3C6ED}" type="pres">
      <dgm:prSet presAssocID="{F9E9200A-6BBC-4930-8252-8A25A9E647F0}" presName="node" presStyleLbl="node1" presStyleIdx="1" presStyleCnt="3" custScaleY="170831" custLinFactNeighborX="-25216" custLinFactNeighborY="519">
        <dgm:presLayoutVars>
          <dgm:bulletEnabled val="1"/>
        </dgm:presLayoutVars>
      </dgm:prSet>
      <dgm:spPr/>
    </dgm:pt>
    <dgm:pt modelId="{A1923E3E-2F7F-42DD-AE83-F93AD7B227AF}" type="pres">
      <dgm:prSet presAssocID="{CEEC526D-EE84-48C8-9C0C-75041CE884D2}" presName="sibTrans" presStyleLbl="sibTrans2D1" presStyleIdx="1" presStyleCnt="2"/>
      <dgm:spPr/>
    </dgm:pt>
    <dgm:pt modelId="{E0593C14-4951-490A-A826-1F0361A4417A}" type="pres">
      <dgm:prSet presAssocID="{CEEC526D-EE84-48C8-9C0C-75041CE884D2}" presName="connectorText" presStyleLbl="sibTrans2D1" presStyleIdx="1" presStyleCnt="2"/>
      <dgm:spPr/>
    </dgm:pt>
    <dgm:pt modelId="{D453517F-20A9-485F-8816-87724CC892C0}" type="pres">
      <dgm:prSet presAssocID="{7FC39102-F64E-4573-94E6-BD4F929177D5}" presName="node" presStyleLbl="node1" presStyleIdx="2" presStyleCnt="3" custScaleY="172273" custLinFactNeighborX="-57536" custLinFactNeighborY="754">
        <dgm:presLayoutVars>
          <dgm:bulletEnabled val="1"/>
        </dgm:presLayoutVars>
      </dgm:prSet>
      <dgm:spPr/>
    </dgm:pt>
  </dgm:ptLst>
  <dgm:cxnLst>
    <dgm:cxn modelId="{4BC4B329-72CE-4EBB-B1FC-0B0D59B6800E}" type="presOf" srcId="{CEEC526D-EE84-48C8-9C0C-75041CE884D2}" destId="{E0593C14-4951-490A-A826-1F0361A4417A}" srcOrd="1" destOrd="0" presId="urn:microsoft.com/office/officeart/2005/8/layout/process1"/>
    <dgm:cxn modelId="{BC04C438-BEA1-4AD4-959E-CDA518D8148F}" type="presOf" srcId="{0A409863-6037-4931-A310-90D6F2F10032}" destId="{7DE65D0D-8CE9-46A5-B098-096CC23AA748}" srcOrd="0" destOrd="0" presId="urn:microsoft.com/office/officeart/2005/8/layout/process1"/>
    <dgm:cxn modelId="{8336A664-BBF2-476F-BA90-B0B5753E64FC}" type="presOf" srcId="{E3609F1D-338A-45FD-BE37-20F420550494}" destId="{A49695C4-EFF2-4486-970E-C2F0064CFE03}" srcOrd="1" destOrd="0" presId="urn:microsoft.com/office/officeart/2005/8/layout/process1"/>
    <dgm:cxn modelId="{AD155547-F250-4852-AE84-C69F1DE554E9}" type="presOf" srcId="{7FC39102-F64E-4573-94E6-BD4F929177D5}" destId="{D453517F-20A9-485F-8816-87724CC892C0}" srcOrd="0" destOrd="0" presId="urn:microsoft.com/office/officeart/2005/8/layout/process1"/>
    <dgm:cxn modelId="{34168067-9AA6-47F6-B7D0-6FFFD5AF4337}" srcId="{BE97E86A-3821-4D47-AA81-A910D1E0E2B4}" destId="{0A409863-6037-4931-A310-90D6F2F10032}" srcOrd="0" destOrd="0" parTransId="{C0D6B253-82CC-4B47-B409-734E0DF5461D}" sibTransId="{E3609F1D-338A-45FD-BE37-20F420550494}"/>
    <dgm:cxn modelId="{D5DD3F48-FA56-43B8-ADED-7CEFB4A037C0}" srcId="{BE97E86A-3821-4D47-AA81-A910D1E0E2B4}" destId="{F9E9200A-6BBC-4930-8252-8A25A9E647F0}" srcOrd="1" destOrd="0" parTransId="{279DE30E-D9AB-4527-ABFB-80E884EE92D7}" sibTransId="{CEEC526D-EE84-48C8-9C0C-75041CE884D2}"/>
    <dgm:cxn modelId="{0EEAF04F-9002-42CC-B677-4BFC93EF0B35}" type="presOf" srcId="{E3609F1D-338A-45FD-BE37-20F420550494}" destId="{17F63A45-59B3-4587-A62E-24F32F287411}" srcOrd="0" destOrd="0" presId="urn:microsoft.com/office/officeart/2005/8/layout/process1"/>
    <dgm:cxn modelId="{EB391D8E-481C-438C-B871-1D6B8FB6378F}" srcId="{BE97E86A-3821-4D47-AA81-A910D1E0E2B4}" destId="{7FC39102-F64E-4573-94E6-BD4F929177D5}" srcOrd="2" destOrd="0" parTransId="{C642CC30-40B8-44C2-85B1-8A8121E8A66E}" sibTransId="{F31FCE7A-25D8-471C-9A63-7DA4C2F706AD}"/>
    <dgm:cxn modelId="{38B854A0-A095-4C42-A023-9037C50DD244}" type="presOf" srcId="{F9E9200A-6BBC-4930-8252-8A25A9E647F0}" destId="{94E160E8-D577-46D6-B142-DD0A8ED3C6ED}" srcOrd="0" destOrd="0" presId="urn:microsoft.com/office/officeart/2005/8/layout/process1"/>
    <dgm:cxn modelId="{1929BCAA-B073-4E61-B328-3CB995019162}" type="presOf" srcId="{BE97E86A-3821-4D47-AA81-A910D1E0E2B4}" destId="{731613E9-567D-41D7-9FC3-8FEA49D4BC59}" srcOrd="0" destOrd="0" presId="urn:microsoft.com/office/officeart/2005/8/layout/process1"/>
    <dgm:cxn modelId="{27B32AFE-B771-48B9-8CEC-44CAC3E81181}" type="presOf" srcId="{CEEC526D-EE84-48C8-9C0C-75041CE884D2}" destId="{A1923E3E-2F7F-42DD-AE83-F93AD7B227AF}" srcOrd="0" destOrd="0" presId="urn:microsoft.com/office/officeart/2005/8/layout/process1"/>
    <dgm:cxn modelId="{F06A2A77-8C63-4E7A-A071-963FCFC1D256}" type="presParOf" srcId="{731613E9-567D-41D7-9FC3-8FEA49D4BC59}" destId="{7DE65D0D-8CE9-46A5-B098-096CC23AA748}" srcOrd="0" destOrd="0" presId="urn:microsoft.com/office/officeart/2005/8/layout/process1"/>
    <dgm:cxn modelId="{616B6C26-D741-4FF0-AAE1-DEB0686E1F5B}" type="presParOf" srcId="{731613E9-567D-41D7-9FC3-8FEA49D4BC59}" destId="{17F63A45-59B3-4587-A62E-24F32F287411}" srcOrd="1" destOrd="0" presId="urn:microsoft.com/office/officeart/2005/8/layout/process1"/>
    <dgm:cxn modelId="{A02BD57F-6F14-4B07-A37B-7E60FBF89F1B}" type="presParOf" srcId="{17F63A45-59B3-4587-A62E-24F32F287411}" destId="{A49695C4-EFF2-4486-970E-C2F0064CFE03}" srcOrd="0" destOrd="0" presId="urn:microsoft.com/office/officeart/2005/8/layout/process1"/>
    <dgm:cxn modelId="{4EB468CC-38F1-40F6-8EA0-C7546F3FD721}" type="presParOf" srcId="{731613E9-567D-41D7-9FC3-8FEA49D4BC59}" destId="{94E160E8-D577-46D6-B142-DD0A8ED3C6ED}" srcOrd="2" destOrd="0" presId="urn:microsoft.com/office/officeart/2005/8/layout/process1"/>
    <dgm:cxn modelId="{AD469370-9DD0-46BB-848F-07BE46D6DF3C}" type="presParOf" srcId="{731613E9-567D-41D7-9FC3-8FEA49D4BC59}" destId="{A1923E3E-2F7F-42DD-AE83-F93AD7B227AF}" srcOrd="3" destOrd="0" presId="urn:microsoft.com/office/officeart/2005/8/layout/process1"/>
    <dgm:cxn modelId="{4B43A8E5-48A3-4D68-AAE6-37039FA2D4E9}" type="presParOf" srcId="{A1923E3E-2F7F-42DD-AE83-F93AD7B227AF}" destId="{E0593C14-4951-490A-A826-1F0361A4417A}" srcOrd="0" destOrd="0" presId="urn:microsoft.com/office/officeart/2005/8/layout/process1"/>
    <dgm:cxn modelId="{C1C8C600-C069-483C-941B-6216453C4331}" type="presParOf" srcId="{731613E9-567D-41D7-9FC3-8FEA49D4BC59}" destId="{D453517F-20A9-485F-8816-87724CC892C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5DFA6-B46F-47C5-9A94-3E4931E29C73}">
      <dsp:nvSpPr>
        <dsp:cNvPr id="0" name=""/>
        <dsp:cNvSpPr/>
      </dsp:nvSpPr>
      <dsp:spPr>
        <a:xfrm>
          <a:off x="0" y="0"/>
          <a:ext cx="8128000" cy="1272645"/>
        </a:xfrm>
        <a:prstGeom prst="roundRect">
          <a:avLst>
            <a:gd name="adj" fmla="val 10000"/>
          </a:avLst>
        </a:prstGeom>
        <a:solidFill>
          <a:srgbClr val="0F1C3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Delayed Response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Alerts take minutes to hours to reach substation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No automatic immediate defence at grid level</a:t>
          </a:r>
        </a:p>
      </dsp:txBody>
      <dsp:txXfrm>
        <a:off x="1752864" y="0"/>
        <a:ext cx="6375135" cy="1272645"/>
      </dsp:txXfrm>
    </dsp:sp>
    <dsp:sp modelId="{D9E7E2F2-4645-4D67-956E-D334E41F349D}">
      <dsp:nvSpPr>
        <dsp:cNvPr id="0" name=""/>
        <dsp:cNvSpPr/>
      </dsp:nvSpPr>
      <dsp:spPr>
        <a:xfrm>
          <a:off x="127264" y="127264"/>
          <a:ext cx="1625600" cy="10181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30000" b="-3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DC3534-AAA9-4D05-ACA4-F69DD3A689D0}">
      <dsp:nvSpPr>
        <dsp:cNvPr id="0" name=""/>
        <dsp:cNvSpPr/>
      </dsp:nvSpPr>
      <dsp:spPr>
        <a:xfrm>
          <a:off x="0" y="1399910"/>
          <a:ext cx="8128000" cy="1272645"/>
        </a:xfrm>
        <a:prstGeom prst="roundRect">
          <a:avLst>
            <a:gd name="adj" fmla="val 10000"/>
          </a:avLst>
        </a:prstGeom>
        <a:solidFill>
          <a:srgbClr val="0F1C3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Generic Alerts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Same alerts for all locations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No-site specific risk assessment leads to under or over-reaction</a:t>
          </a:r>
        </a:p>
      </dsp:txBody>
      <dsp:txXfrm>
        <a:off x="1752864" y="1399910"/>
        <a:ext cx="6375135" cy="1272645"/>
      </dsp:txXfrm>
    </dsp:sp>
    <dsp:sp modelId="{0DA46117-B3C5-404F-81F2-98F35A19E864}">
      <dsp:nvSpPr>
        <dsp:cNvPr id="0" name=""/>
        <dsp:cNvSpPr/>
      </dsp:nvSpPr>
      <dsp:spPr>
        <a:xfrm>
          <a:off x="96784" y="1557657"/>
          <a:ext cx="1625600" cy="10181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30000" b="-3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94C3D-772A-4391-B8C0-F32550A856AF}">
      <dsp:nvSpPr>
        <dsp:cNvPr id="0" name=""/>
        <dsp:cNvSpPr/>
      </dsp:nvSpPr>
      <dsp:spPr>
        <a:xfrm>
          <a:off x="0" y="2799820"/>
          <a:ext cx="8128000" cy="1272645"/>
        </a:xfrm>
        <a:prstGeom prst="roundRect">
          <a:avLst>
            <a:gd name="adj" fmla="val 10000"/>
          </a:avLst>
        </a:prstGeom>
        <a:solidFill>
          <a:srgbClr val="0F1C3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Network Vulnerability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Alerts fails during internet or satellite blackout 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Local defence </a:t>
          </a:r>
        </a:p>
      </dsp:txBody>
      <dsp:txXfrm>
        <a:off x="1752864" y="2799820"/>
        <a:ext cx="6375135" cy="1272645"/>
      </dsp:txXfrm>
    </dsp:sp>
    <dsp:sp modelId="{A96AB16B-72CC-42CB-AA99-AB962C77B872}">
      <dsp:nvSpPr>
        <dsp:cNvPr id="0" name=""/>
        <dsp:cNvSpPr/>
      </dsp:nvSpPr>
      <dsp:spPr>
        <a:xfrm>
          <a:off x="127264" y="2927084"/>
          <a:ext cx="1625600" cy="10181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16000" b="-1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E3973-CB23-46FC-AF7D-64852C70C2F4}">
      <dsp:nvSpPr>
        <dsp:cNvPr id="0" name=""/>
        <dsp:cNvSpPr/>
      </dsp:nvSpPr>
      <dsp:spPr>
        <a:xfrm>
          <a:off x="1702" y="1963291"/>
          <a:ext cx="1906189" cy="735789"/>
        </a:xfrm>
        <a:prstGeom prst="chevron">
          <a:avLst>
            <a:gd name="adj" fmla="val 40000"/>
          </a:avLst>
        </a:prstGeom>
        <a:solidFill>
          <a:srgbClr val="0F1C3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61B0C-DCB1-4C3E-BAE6-E57C516E4284}">
      <dsp:nvSpPr>
        <dsp:cNvPr id="0" name=""/>
        <dsp:cNvSpPr/>
      </dsp:nvSpPr>
      <dsp:spPr>
        <a:xfrm>
          <a:off x="510019" y="2147239"/>
          <a:ext cx="1609670" cy="7357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Adithya L1 Stream</a:t>
          </a:r>
        </a:p>
      </dsp:txBody>
      <dsp:txXfrm>
        <a:off x="531570" y="2168790"/>
        <a:ext cx="1566568" cy="692687"/>
      </dsp:txXfrm>
    </dsp:sp>
    <dsp:sp modelId="{BDD4A7AB-0035-46F8-B1B7-3E7D11A15EAD}">
      <dsp:nvSpPr>
        <dsp:cNvPr id="0" name=""/>
        <dsp:cNvSpPr/>
      </dsp:nvSpPr>
      <dsp:spPr>
        <a:xfrm>
          <a:off x="2178994" y="1963291"/>
          <a:ext cx="1906189" cy="735789"/>
        </a:xfrm>
        <a:prstGeom prst="chevron">
          <a:avLst>
            <a:gd name="adj" fmla="val 40000"/>
          </a:avLst>
        </a:prstGeom>
        <a:solidFill>
          <a:srgbClr val="0F1C3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75AF8-7CF7-4384-A332-A1E67511B384}">
      <dsp:nvSpPr>
        <dsp:cNvPr id="0" name=""/>
        <dsp:cNvSpPr/>
      </dsp:nvSpPr>
      <dsp:spPr>
        <a:xfrm>
          <a:off x="2687311" y="2147239"/>
          <a:ext cx="1609670" cy="7357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AI Forecast Engine</a:t>
          </a:r>
        </a:p>
      </dsp:txBody>
      <dsp:txXfrm>
        <a:off x="2708862" y="2168790"/>
        <a:ext cx="1566568" cy="692687"/>
      </dsp:txXfrm>
    </dsp:sp>
    <dsp:sp modelId="{DF4E4444-778D-41E9-B6E3-8EC1DBE77CCA}">
      <dsp:nvSpPr>
        <dsp:cNvPr id="0" name=""/>
        <dsp:cNvSpPr/>
      </dsp:nvSpPr>
      <dsp:spPr>
        <a:xfrm>
          <a:off x="4370754" y="1953130"/>
          <a:ext cx="1906189" cy="735789"/>
        </a:xfrm>
        <a:prstGeom prst="chevron">
          <a:avLst>
            <a:gd name="adj" fmla="val 40000"/>
          </a:avLst>
        </a:prstGeom>
        <a:solidFill>
          <a:srgbClr val="0F1C3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6ACA8-55F1-4344-839B-17A8737F56E7}">
      <dsp:nvSpPr>
        <dsp:cNvPr id="0" name=""/>
        <dsp:cNvSpPr/>
      </dsp:nvSpPr>
      <dsp:spPr>
        <a:xfrm>
          <a:off x="4864603" y="2147239"/>
          <a:ext cx="1609670" cy="7357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Edge Nano-Node</a:t>
          </a:r>
        </a:p>
      </dsp:txBody>
      <dsp:txXfrm>
        <a:off x="4886154" y="2168790"/>
        <a:ext cx="1566568" cy="692687"/>
      </dsp:txXfrm>
    </dsp:sp>
    <dsp:sp modelId="{DFAC4E7B-BEE1-4A81-90BF-884060A4F816}">
      <dsp:nvSpPr>
        <dsp:cNvPr id="0" name=""/>
        <dsp:cNvSpPr/>
      </dsp:nvSpPr>
      <dsp:spPr>
        <a:xfrm>
          <a:off x="6533577" y="1963291"/>
          <a:ext cx="1906189" cy="735789"/>
        </a:xfrm>
        <a:prstGeom prst="chevron">
          <a:avLst>
            <a:gd name="adj" fmla="val 40000"/>
          </a:avLst>
        </a:prstGeom>
        <a:solidFill>
          <a:srgbClr val="0F1C3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D566B-F911-4DF7-B637-6F8F9AC0533F}">
      <dsp:nvSpPr>
        <dsp:cNvPr id="0" name=""/>
        <dsp:cNvSpPr/>
      </dsp:nvSpPr>
      <dsp:spPr>
        <a:xfrm>
          <a:off x="7041894" y="2147239"/>
          <a:ext cx="1609670" cy="7357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Local Risk Score</a:t>
          </a:r>
        </a:p>
      </dsp:txBody>
      <dsp:txXfrm>
        <a:off x="7063445" y="2168790"/>
        <a:ext cx="1566568" cy="692687"/>
      </dsp:txXfrm>
    </dsp:sp>
    <dsp:sp modelId="{E44B1E9D-09B0-4006-B73E-DCBA82A5AFC7}">
      <dsp:nvSpPr>
        <dsp:cNvPr id="0" name=""/>
        <dsp:cNvSpPr/>
      </dsp:nvSpPr>
      <dsp:spPr>
        <a:xfrm>
          <a:off x="8710869" y="1963291"/>
          <a:ext cx="1906189" cy="735789"/>
        </a:xfrm>
        <a:prstGeom prst="chevron">
          <a:avLst>
            <a:gd name="adj" fmla="val 40000"/>
          </a:avLst>
        </a:prstGeom>
        <a:solidFill>
          <a:srgbClr val="0F1C3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E1665-3745-4E12-B2CC-357D03160F2A}">
      <dsp:nvSpPr>
        <dsp:cNvPr id="0" name=""/>
        <dsp:cNvSpPr/>
      </dsp:nvSpPr>
      <dsp:spPr>
        <a:xfrm>
          <a:off x="9219186" y="2147239"/>
          <a:ext cx="1609670" cy="7357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Breaker Auto Trigger</a:t>
          </a:r>
        </a:p>
      </dsp:txBody>
      <dsp:txXfrm>
        <a:off x="9240737" y="2168790"/>
        <a:ext cx="1566568" cy="6926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7008B-D257-4C9C-9203-4847E56BAC2D}">
      <dsp:nvSpPr>
        <dsp:cNvPr id="0" name=""/>
        <dsp:cNvSpPr/>
      </dsp:nvSpPr>
      <dsp:spPr>
        <a:xfrm>
          <a:off x="4953" y="830497"/>
          <a:ext cx="2883311" cy="115332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Adithya L1</a:t>
          </a:r>
        </a:p>
      </dsp:txBody>
      <dsp:txXfrm>
        <a:off x="581615" y="830497"/>
        <a:ext cx="1729987" cy="1153324"/>
      </dsp:txXfrm>
    </dsp:sp>
    <dsp:sp modelId="{2838786B-D14B-43E6-82B6-6ED89D613736}">
      <dsp:nvSpPr>
        <dsp:cNvPr id="0" name=""/>
        <dsp:cNvSpPr/>
      </dsp:nvSpPr>
      <dsp:spPr>
        <a:xfrm>
          <a:off x="2599933" y="830497"/>
          <a:ext cx="2883311" cy="115332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AI processor </a:t>
          </a:r>
        </a:p>
      </dsp:txBody>
      <dsp:txXfrm>
        <a:off x="3176595" y="830497"/>
        <a:ext cx="1729987" cy="1153324"/>
      </dsp:txXfrm>
    </dsp:sp>
    <dsp:sp modelId="{26D8F501-CBFB-48B3-B566-7E12536C9822}">
      <dsp:nvSpPr>
        <dsp:cNvPr id="0" name=""/>
        <dsp:cNvSpPr/>
      </dsp:nvSpPr>
      <dsp:spPr>
        <a:xfrm>
          <a:off x="5194914" y="830497"/>
          <a:ext cx="2883311" cy="115332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Edge Nano Node</a:t>
          </a:r>
        </a:p>
      </dsp:txBody>
      <dsp:txXfrm>
        <a:off x="5771576" y="830497"/>
        <a:ext cx="1729987" cy="1153324"/>
      </dsp:txXfrm>
    </dsp:sp>
    <dsp:sp modelId="{97B523EE-1CFF-4663-A244-0407346F6627}">
      <dsp:nvSpPr>
        <dsp:cNvPr id="0" name=""/>
        <dsp:cNvSpPr/>
      </dsp:nvSpPr>
      <dsp:spPr>
        <a:xfrm>
          <a:off x="7789894" y="830497"/>
          <a:ext cx="2883311" cy="115332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Local Breaker</a:t>
          </a:r>
        </a:p>
      </dsp:txBody>
      <dsp:txXfrm>
        <a:off x="8366556" y="830497"/>
        <a:ext cx="1729987" cy="11533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65D0D-8CE9-46A5-B098-096CC23AA748}">
      <dsp:nvSpPr>
        <dsp:cNvPr id="0" name=""/>
        <dsp:cNvSpPr/>
      </dsp:nvSpPr>
      <dsp:spPr>
        <a:xfrm>
          <a:off x="0" y="0"/>
          <a:ext cx="1813137" cy="35458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Prototype</a:t>
          </a:r>
          <a:r>
            <a:rPr lang="en-IN" sz="2200" kern="1200" dirty="0"/>
            <a:t> : </a:t>
          </a:r>
          <a:r>
            <a:rPr lang="en-IN" sz="2200" i="1" kern="1200" dirty="0"/>
            <a:t>lab testing + proof of concept 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~ 2-3 months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i="1" kern="1200" dirty="0"/>
            <a:t>Cost ~₹12000 per node</a:t>
          </a:r>
          <a:r>
            <a:rPr lang="en-IN" sz="2200" kern="1200" dirty="0"/>
            <a:t> </a:t>
          </a:r>
        </a:p>
      </dsp:txBody>
      <dsp:txXfrm>
        <a:off x="53105" y="53105"/>
        <a:ext cx="1706927" cy="3439631"/>
      </dsp:txXfrm>
    </dsp:sp>
    <dsp:sp modelId="{17F63A45-59B3-4587-A62E-24F32F287411}">
      <dsp:nvSpPr>
        <dsp:cNvPr id="0" name=""/>
        <dsp:cNvSpPr/>
      </dsp:nvSpPr>
      <dsp:spPr>
        <a:xfrm>
          <a:off x="1951090" y="1548091"/>
          <a:ext cx="292461" cy="44965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1951090" y="1638022"/>
        <a:ext cx="204723" cy="269795"/>
      </dsp:txXfrm>
    </dsp:sp>
    <dsp:sp modelId="{94E160E8-D577-46D6-B142-DD0A8ED3C6ED}">
      <dsp:nvSpPr>
        <dsp:cNvPr id="0" name=""/>
        <dsp:cNvSpPr/>
      </dsp:nvSpPr>
      <dsp:spPr>
        <a:xfrm>
          <a:off x="2364951" y="-10848"/>
          <a:ext cx="1813137" cy="3567538"/>
        </a:xfrm>
        <a:prstGeom prst="roundRect">
          <a:avLst>
            <a:gd name="adj" fmla="val 10000"/>
          </a:avLst>
        </a:prstGeom>
        <a:solidFill>
          <a:srgbClr val="FFC000"/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b="1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Pilot</a:t>
          </a:r>
          <a:r>
            <a:rPr lang="en-US" sz="2200" kern="1200" dirty="0"/>
            <a:t> – </a:t>
          </a:r>
          <a:r>
            <a:rPr lang="en-US" sz="2200" i="1" kern="1200" dirty="0"/>
            <a:t>Field validation at small scale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~ 3-4 months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Cost ~ </a:t>
          </a:r>
          <a:r>
            <a:rPr lang="en-IN" sz="2200" i="1" kern="1200" dirty="0"/>
            <a:t>₹</a:t>
          </a:r>
          <a:r>
            <a:rPr lang="en-IN" sz="2200" kern="1200" dirty="0"/>
            <a:t>12000 * number of nodes  ( say 100) = </a:t>
          </a:r>
          <a:r>
            <a:rPr lang="en-IN" sz="2200" i="1" kern="1200" dirty="0"/>
            <a:t>₹</a:t>
          </a:r>
          <a:r>
            <a:rPr lang="en-IN" sz="2200" kern="1200" dirty="0"/>
            <a:t>12 L</a:t>
          </a:r>
        </a:p>
      </dsp:txBody>
      <dsp:txXfrm>
        <a:off x="2418056" y="42257"/>
        <a:ext cx="1706927" cy="3461328"/>
      </dsp:txXfrm>
    </dsp:sp>
    <dsp:sp modelId="{A1923E3E-2F7F-42DD-AE83-F93AD7B227AF}">
      <dsp:nvSpPr>
        <dsp:cNvPr id="0" name=""/>
        <dsp:cNvSpPr/>
      </dsp:nvSpPr>
      <dsp:spPr>
        <a:xfrm>
          <a:off x="4300801" y="1548091"/>
          <a:ext cx="260151" cy="44965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4300801" y="1638022"/>
        <a:ext cx="182106" cy="269795"/>
      </dsp:txXfrm>
    </dsp:sp>
    <dsp:sp modelId="{D453517F-20A9-485F-8816-87724CC892C0}">
      <dsp:nvSpPr>
        <dsp:cNvPr id="0" name=""/>
        <dsp:cNvSpPr/>
      </dsp:nvSpPr>
      <dsp:spPr>
        <a:xfrm>
          <a:off x="4668940" y="-25905"/>
          <a:ext cx="1813137" cy="3597652"/>
        </a:xfrm>
        <a:prstGeom prst="roundRect">
          <a:avLst>
            <a:gd name="adj" fmla="val 10000"/>
          </a:avLst>
        </a:prstGeom>
        <a:solidFill>
          <a:srgbClr val="92D050"/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Scale-up :</a:t>
          </a:r>
          <a:r>
            <a:rPr lang="en-IN" sz="2200" i="1" kern="1200" dirty="0"/>
            <a:t>Full deployment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i="1" kern="1200" dirty="0"/>
            <a:t>~ </a:t>
          </a:r>
          <a:r>
            <a:rPr lang="en-IN" sz="2200" i="0" kern="1200" dirty="0"/>
            <a:t>6 months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i="1" kern="1200" dirty="0"/>
            <a:t>scalable at ₹12000 per node</a:t>
          </a:r>
          <a:r>
            <a:rPr lang="en-IN" sz="2200" i="0" kern="1200" dirty="0"/>
            <a:t> </a:t>
          </a:r>
          <a:endParaRPr lang="en-IN" sz="2200" kern="1200" dirty="0"/>
        </a:p>
      </dsp:txBody>
      <dsp:txXfrm>
        <a:off x="4722045" y="27200"/>
        <a:ext cx="1706927" cy="34914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6EB2F-CBD6-44B2-87D8-BA03E9174D30}" type="datetimeFigureOut">
              <a:rPr lang="en-IN" smtClean="0"/>
              <a:t>23-08-2025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FD78E-5180-4942-9D0D-B4E89B406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177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D78E-5180-4942-9D0D-B4E89B4068A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2236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diagramData" Target="../diagrams/data2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2.png"/><Relationship Id="rId12" Type="http://schemas.openxmlformats.org/officeDocument/2006/relationships/image" Target="../media/image21.svg"/><Relationship Id="rId2" Type="http://schemas.openxmlformats.org/officeDocument/2006/relationships/diagramData" Target="../diagrams/data3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28.png"/><Relationship Id="rId10" Type="http://schemas.openxmlformats.org/officeDocument/2006/relationships/image" Target="../media/image25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4.png"/><Relationship Id="rId1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11" Type="http://schemas.openxmlformats.org/officeDocument/2006/relationships/image" Target="../media/image38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37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99C78-8768-1007-75AC-3DD3DA6A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8400" b="1" dirty="0">
                <a:solidFill>
                  <a:srgbClr val="FFA62B"/>
                </a:solidFill>
              </a:rPr>
              <a:t>EDGE CME</a:t>
            </a:r>
            <a:br>
              <a:rPr lang="en-IN" sz="7200" b="1" dirty="0">
                <a:solidFill>
                  <a:srgbClr val="FFA62B"/>
                </a:solidFill>
              </a:rPr>
            </a:br>
            <a:r>
              <a:rPr lang="en-US" sz="3000" dirty="0">
                <a:solidFill>
                  <a:srgbClr val="5BC0BE"/>
                </a:solidFill>
              </a:rPr>
              <a:t>Real-time Solar Storm Defense at the Grid Level</a:t>
            </a:r>
            <a:endParaRPr lang="en-IN" sz="3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FDCBFC-36E3-DD0C-9D3D-55D0C171F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788" y="4862051"/>
            <a:ext cx="10131428" cy="1386348"/>
          </a:xfrm>
        </p:spPr>
        <p:txBody>
          <a:bodyPr>
            <a:normAutofit/>
          </a:bodyPr>
          <a:lstStyle/>
          <a:p>
            <a:r>
              <a:rPr lang="en-IN" sz="1600" dirty="0">
                <a:latin typeface="Bahnschrift Light Condensed" panose="020B0502040204020203" pitchFamily="34" charset="0"/>
              </a:rPr>
              <a:t>Team VYOMIANS </a:t>
            </a:r>
          </a:p>
          <a:p>
            <a:r>
              <a:rPr lang="en-IN" sz="1600" dirty="0">
                <a:latin typeface="Bahnschrift Light Condensed" panose="020B0502040204020203" pitchFamily="34" charset="0"/>
              </a:rPr>
              <a:t>Athira S | Irene Sara Philipose | Ann Evelin Vincent </a:t>
            </a:r>
          </a:p>
          <a:p>
            <a:r>
              <a:rPr lang="en-IN" sz="1600" dirty="0" err="1">
                <a:latin typeface="Bahnschrift Light Condensed" panose="020B0502040204020203" pitchFamily="34" charset="0"/>
              </a:rPr>
              <a:t>Upagraha</a:t>
            </a:r>
            <a:r>
              <a:rPr lang="en-IN" sz="1600" dirty="0">
                <a:latin typeface="Bahnschrift Light Condensed" panose="020B0502040204020203" pitchFamily="34" charset="0"/>
              </a:rPr>
              <a:t> </a:t>
            </a:r>
            <a:r>
              <a:rPr lang="en-IN" sz="1600" dirty="0" err="1">
                <a:latin typeface="Bahnschrift Light Condensed" panose="020B0502040204020203" pitchFamily="34" charset="0"/>
              </a:rPr>
              <a:t>Ideathon</a:t>
            </a:r>
            <a:r>
              <a:rPr lang="en-IN" sz="1600" dirty="0">
                <a:latin typeface="Bahnschrift Light Condensed" panose="020B0502040204020203" pitchFamily="34" charset="0"/>
              </a:rPr>
              <a:t> 2025 </a:t>
            </a:r>
          </a:p>
          <a:p>
            <a:pPr algn="ctr"/>
            <a:endParaRPr lang="en-IN" sz="16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1026" name="Picture 2" descr="SEDS CUSAT IRES CUSAT | Kochi">
            <a:extLst>
              <a:ext uri="{FF2B5EF4-FFF2-40B4-BE49-F238E27FC236}">
                <a16:creationId xmlns:a16="http://schemas.microsoft.com/office/drawing/2014/main" id="{8400296B-2316-1F70-3CC4-50982585C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299" y="135350"/>
            <a:ext cx="1044522" cy="1044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26E80B-6F7A-FE91-19C0-0DAB40484C3A}"/>
              </a:ext>
            </a:extLst>
          </p:cNvPr>
          <p:cNvCxnSpPr/>
          <p:nvPr/>
        </p:nvCxnSpPr>
        <p:spPr>
          <a:xfrm>
            <a:off x="3083561" y="2466914"/>
            <a:ext cx="533154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DAAA49-C5E7-3FE2-A498-F73B10B95AAA}"/>
              </a:ext>
            </a:extLst>
          </p:cNvPr>
          <p:cNvCxnSpPr/>
          <p:nvPr/>
        </p:nvCxnSpPr>
        <p:spPr>
          <a:xfrm>
            <a:off x="2037081" y="3158121"/>
            <a:ext cx="75437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008BDEC-B3D9-0AD3-867D-34DBCDB58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96" y="127817"/>
            <a:ext cx="1052054" cy="1052054"/>
          </a:xfrm>
          <a:prstGeom prst="rect">
            <a:avLst/>
          </a:prstGeom>
        </p:spPr>
      </p:pic>
      <p:pic>
        <p:nvPicPr>
          <p:cNvPr id="14" name="Graphic 13" descr="Rocket with solid fill">
            <a:extLst>
              <a:ext uri="{FF2B5EF4-FFF2-40B4-BE49-F238E27FC236}">
                <a16:creationId xmlns:a16="http://schemas.microsoft.com/office/drawing/2014/main" id="{6603509A-4D44-B584-4E3D-5560D61E6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5216" y="5687305"/>
            <a:ext cx="955040" cy="9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59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453B13-8AB4-9905-0627-AF22B87206C7}"/>
              </a:ext>
            </a:extLst>
          </p:cNvPr>
          <p:cNvSpPr txBox="1"/>
          <p:nvPr/>
        </p:nvSpPr>
        <p:spPr>
          <a:xfrm>
            <a:off x="548640" y="2459504"/>
            <a:ext cx="11094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0" dirty="0">
                <a:solidFill>
                  <a:srgbClr val="FFC000"/>
                </a:solidFill>
              </a:rPr>
              <a:t>THANK YOU</a:t>
            </a:r>
          </a:p>
        </p:txBody>
      </p:sp>
      <p:pic>
        <p:nvPicPr>
          <p:cNvPr id="4" name="Graphic 3" descr="Rocket with solid fill">
            <a:extLst>
              <a:ext uri="{FF2B5EF4-FFF2-40B4-BE49-F238E27FC236}">
                <a16:creationId xmlns:a16="http://schemas.microsoft.com/office/drawing/2014/main" id="{4F7428A9-18E3-F5F9-F0F5-7E1B6F4C9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41280" y="4963160"/>
            <a:ext cx="1539240" cy="1539240"/>
          </a:xfrm>
          <a:prstGeom prst="rect">
            <a:avLst/>
          </a:prstGeom>
        </p:spPr>
      </p:pic>
      <p:pic>
        <p:nvPicPr>
          <p:cNvPr id="5" name="Graphic 4" descr="Rocket with solid fill">
            <a:extLst>
              <a:ext uri="{FF2B5EF4-FFF2-40B4-BE49-F238E27FC236}">
                <a16:creationId xmlns:a16="http://schemas.microsoft.com/office/drawing/2014/main" id="{92E57EE2-C302-0BA3-25CD-4A7A1109C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920" y="330200"/>
            <a:ext cx="1539240" cy="153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00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AB865-BFF3-9C60-8DE7-2E74531B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b="1" dirty="0">
                <a:solidFill>
                  <a:srgbClr val="FFC000"/>
                </a:solidFill>
              </a:rPr>
              <a:t>The Hidden Threat: Solar Storms at Grid Level</a:t>
            </a:r>
            <a:endParaRPr lang="en-IN" sz="4200" b="1" dirty="0">
              <a:solidFill>
                <a:srgbClr val="FFC000"/>
              </a:solidFill>
            </a:endParaRPr>
          </a:p>
        </p:txBody>
      </p:sp>
      <p:pic>
        <p:nvPicPr>
          <p:cNvPr id="2050" name="Picture 2" descr="An X1 solar flare from August 2023, captured by satellite">
            <a:extLst>
              <a:ext uri="{FF2B5EF4-FFF2-40B4-BE49-F238E27FC236}">
                <a16:creationId xmlns:a16="http://schemas.microsoft.com/office/drawing/2014/main" id="{7B5F0FB2-D238-25BC-B319-B71877AF4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44" y="1888888"/>
            <a:ext cx="3617178" cy="361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17C057-B3B1-7742-6F68-E89BC6912BF8}"/>
              </a:ext>
            </a:extLst>
          </p:cNvPr>
          <p:cNvSpPr txBox="1"/>
          <p:nvPr/>
        </p:nvSpPr>
        <p:spPr>
          <a:xfrm>
            <a:off x="5125063" y="2556555"/>
            <a:ext cx="638113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CMEs disrupt satellite, power grids &amp; communication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Central alerts are  delayed or too general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Local substations have no early defense</a:t>
            </a:r>
            <a:r>
              <a:rPr lang="en-IN" sz="24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EFFDB-3144-9D28-F9DA-86488F798988}"/>
              </a:ext>
            </a:extLst>
          </p:cNvPr>
          <p:cNvSpPr txBox="1"/>
          <p:nvPr/>
        </p:nvSpPr>
        <p:spPr>
          <a:xfrm>
            <a:off x="5125063" y="4464770"/>
            <a:ext cx="64966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b="1" i="1" dirty="0">
                <a:solidFill>
                  <a:srgbClr val="5BC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</a:t>
            </a:r>
          </a:p>
          <a:p>
            <a:r>
              <a:rPr lang="en-US" sz="2400" i="1" dirty="0">
                <a:solidFill>
                  <a:srgbClr val="5BC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May 2024: CME storm knocked out GOES-16 data for 2 </a:t>
            </a:r>
            <a:r>
              <a:rPr lang="en-US" sz="2400" i="1" dirty="0">
                <a:solidFill>
                  <a:srgbClr val="5BC0BE"/>
                </a:solidFill>
              </a:rPr>
              <a:t>hours</a:t>
            </a:r>
            <a:r>
              <a:rPr lang="en-US" sz="2400" i="1" dirty="0">
                <a:solidFill>
                  <a:srgbClr val="5BC0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disrupted GPS in farms (≈ $17k in lost planting).</a:t>
            </a:r>
            <a:endParaRPr lang="en-IN" sz="2400" i="1" dirty="0">
              <a:solidFill>
                <a:srgbClr val="5BC0B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4241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57EA-0EA9-F8A0-9B5F-9ECBE58EF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b="1" dirty="0">
                <a:solidFill>
                  <a:srgbClr val="FFC000"/>
                </a:solidFill>
              </a:rPr>
              <a:t>The Missing Link in Space Weather Warnings</a:t>
            </a:r>
            <a:endParaRPr lang="en-IN" sz="4200" b="1" dirty="0">
              <a:solidFill>
                <a:srgbClr val="FFC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192DA24-8520-34D4-0BA4-70032C2D7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3192763"/>
              </p:ext>
            </p:extLst>
          </p:nvPr>
        </p:nvGraphicFramePr>
        <p:xfrm>
          <a:off x="2032000" y="2065867"/>
          <a:ext cx="8128000" cy="4072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336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96A17-1AAB-F336-1F49-97901FEF2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FFC000"/>
                </a:solidFill>
              </a:rPr>
              <a:t>Aditya-L1 to Breaker: Real-Time Defense Chain</a:t>
            </a:r>
            <a:endParaRPr lang="en-IN" sz="4200" b="1" dirty="0">
              <a:solidFill>
                <a:srgbClr val="FFC000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906BAB-6F2F-0C53-F141-8A3F558099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926351"/>
              </p:ext>
            </p:extLst>
          </p:nvPr>
        </p:nvGraphicFramePr>
        <p:xfrm>
          <a:off x="772160" y="1337733"/>
          <a:ext cx="10830560" cy="484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Sun with solid fill">
            <a:extLst>
              <a:ext uri="{FF2B5EF4-FFF2-40B4-BE49-F238E27FC236}">
                <a16:creationId xmlns:a16="http://schemas.microsoft.com/office/drawing/2014/main" id="{BDBD6F39-C8B1-13E2-E92F-98EFABD43B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5440" y="4436534"/>
            <a:ext cx="914400" cy="914400"/>
          </a:xfrm>
          <a:prstGeom prst="rect">
            <a:avLst/>
          </a:prstGeom>
        </p:spPr>
      </p:pic>
      <p:pic>
        <p:nvPicPr>
          <p:cNvPr id="8" name="Graphic 7" descr="Head with gears with solid fill">
            <a:extLst>
              <a:ext uri="{FF2B5EF4-FFF2-40B4-BE49-F238E27FC236}">
                <a16:creationId xmlns:a16="http://schemas.microsoft.com/office/drawing/2014/main" id="{5C30BD31-5B27-3F8F-00D7-981E0CCE3F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69360" y="4436534"/>
            <a:ext cx="914400" cy="914400"/>
          </a:xfrm>
          <a:prstGeom prst="rect">
            <a:avLst/>
          </a:prstGeom>
        </p:spPr>
      </p:pic>
      <p:pic>
        <p:nvPicPr>
          <p:cNvPr id="10" name="Graphic 9" descr="Gauge with solid fill">
            <a:extLst>
              <a:ext uri="{FF2B5EF4-FFF2-40B4-BE49-F238E27FC236}">
                <a16:creationId xmlns:a16="http://schemas.microsoft.com/office/drawing/2014/main" id="{73C71B11-EC08-B3A7-7C94-D908B3CAFD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17840" y="4334934"/>
            <a:ext cx="914400" cy="914400"/>
          </a:xfrm>
          <a:prstGeom prst="rect">
            <a:avLst/>
          </a:prstGeom>
        </p:spPr>
      </p:pic>
      <p:pic>
        <p:nvPicPr>
          <p:cNvPr id="12" name="Graphic 11" descr="Network with solid fill">
            <a:extLst>
              <a:ext uri="{FF2B5EF4-FFF2-40B4-BE49-F238E27FC236}">
                <a16:creationId xmlns:a16="http://schemas.microsoft.com/office/drawing/2014/main" id="{7FB4B826-E7E6-8876-51C5-1A108BE7EF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84240" y="4334934"/>
            <a:ext cx="914400" cy="914400"/>
          </a:xfrm>
          <a:prstGeom prst="rect">
            <a:avLst/>
          </a:prstGeom>
        </p:spPr>
      </p:pic>
      <p:pic>
        <p:nvPicPr>
          <p:cNvPr id="14" name="Graphic 13" descr="Lightning bolt with solid fill">
            <a:extLst>
              <a:ext uri="{FF2B5EF4-FFF2-40B4-BE49-F238E27FC236}">
                <a16:creationId xmlns:a16="http://schemas.microsoft.com/office/drawing/2014/main" id="{E5DD5D6F-B79C-017C-0542-1D4EEFFD1A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34320" y="4436534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667365-5F0D-9200-9387-404DFF19A0FC}"/>
              </a:ext>
            </a:extLst>
          </p:cNvPr>
          <p:cNvSpPr txBox="1"/>
          <p:nvPr/>
        </p:nvSpPr>
        <p:spPr>
          <a:xfrm>
            <a:off x="918527" y="5608135"/>
            <a:ext cx="10131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rgbClr val="5BC0BE"/>
                </a:solidFill>
              </a:rPr>
              <a:t>Independent local defense — even when the grid goes dark</a:t>
            </a:r>
            <a:endParaRPr lang="en-IN" sz="2200" i="1" dirty="0">
              <a:solidFill>
                <a:srgbClr val="5BC0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418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8D60-A375-7F25-0C49-055278DB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C000"/>
                </a:solidFill>
              </a:rPr>
              <a:t>System Architecture &amp; Key Features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BBEA0D-1865-00C3-014E-BD9C29C135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0195225"/>
              </p:ext>
            </p:extLst>
          </p:nvPr>
        </p:nvGraphicFramePr>
        <p:xfrm>
          <a:off x="828039" y="1229360"/>
          <a:ext cx="10678160" cy="2814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54C2BA4-8663-7C24-6D4E-B30AEE56A977}"/>
              </a:ext>
            </a:extLst>
          </p:cNvPr>
          <p:cNvSpPr/>
          <p:nvPr/>
        </p:nvSpPr>
        <p:spPr>
          <a:xfrm>
            <a:off x="487680" y="4592320"/>
            <a:ext cx="2245360" cy="139191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C000"/>
                </a:solidFill>
              </a:rPr>
              <a:t>Edge AI</a:t>
            </a:r>
          </a:p>
          <a:p>
            <a:pPr algn="ctr"/>
            <a:r>
              <a:rPr lang="en-IN" dirty="0"/>
              <a:t>Real time decision at source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E9059C-6674-9BB9-61A0-4DBC8391BD3E}"/>
              </a:ext>
            </a:extLst>
          </p:cNvPr>
          <p:cNvSpPr/>
          <p:nvPr/>
        </p:nvSpPr>
        <p:spPr>
          <a:xfrm>
            <a:off x="3027680" y="4592320"/>
            <a:ext cx="2153920" cy="139191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C000"/>
                </a:solidFill>
              </a:rPr>
              <a:t>Sensor Fusion</a:t>
            </a:r>
          </a:p>
          <a:p>
            <a:pPr algn="ctr"/>
            <a:r>
              <a:rPr lang="en-IN" dirty="0"/>
              <a:t>Combine L1+ local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2AD701-2A87-386C-09BB-50D3D17970B4}"/>
              </a:ext>
            </a:extLst>
          </p:cNvPr>
          <p:cNvSpPr/>
          <p:nvPr/>
        </p:nvSpPr>
        <p:spPr>
          <a:xfrm>
            <a:off x="5344160" y="4592316"/>
            <a:ext cx="2153920" cy="139191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C000"/>
                </a:solidFill>
              </a:rPr>
              <a:t>Auto Break Control</a:t>
            </a:r>
          </a:p>
          <a:p>
            <a:pPr algn="ctr"/>
            <a:r>
              <a:rPr lang="en-IN" dirty="0"/>
              <a:t>Instance response to risk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48EEEB-4629-DEA5-55A1-C9E95F1E4540}"/>
              </a:ext>
            </a:extLst>
          </p:cNvPr>
          <p:cNvSpPr/>
          <p:nvPr/>
        </p:nvSpPr>
        <p:spPr>
          <a:xfrm>
            <a:off x="9977120" y="4592317"/>
            <a:ext cx="2153920" cy="139191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C000"/>
                </a:solidFill>
              </a:rPr>
              <a:t>Ultra-Low Latency</a:t>
            </a:r>
          </a:p>
          <a:p>
            <a:pPr algn="ctr"/>
            <a:r>
              <a:rPr lang="en-IN" dirty="0"/>
              <a:t>Sub-second protector trigger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909E46-6746-6AAC-9206-434D18C25092}"/>
              </a:ext>
            </a:extLst>
          </p:cNvPr>
          <p:cNvSpPr/>
          <p:nvPr/>
        </p:nvSpPr>
        <p:spPr>
          <a:xfrm>
            <a:off x="7660640" y="4592318"/>
            <a:ext cx="2153920" cy="139191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C000"/>
                </a:solidFill>
              </a:rPr>
              <a:t>Offline Resilience</a:t>
            </a:r>
          </a:p>
          <a:p>
            <a:pPr algn="ctr"/>
            <a:r>
              <a:rPr lang="en-IN" dirty="0"/>
              <a:t>Works even during blackouts </a:t>
            </a:r>
          </a:p>
        </p:txBody>
      </p:sp>
      <p:pic>
        <p:nvPicPr>
          <p:cNvPr id="12" name="Graphic 11" descr="Head with gears with solid fill">
            <a:extLst>
              <a:ext uri="{FF2B5EF4-FFF2-40B4-BE49-F238E27FC236}">
                <a16:creationId xmlns:a16="http://schemas.microsoft.com/office/drawing/2014/main" id="{04E8CAC3-AC1B-53A9-9FD8-F794D7C30D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160" y="3586480"/>
            <a:ext cx="914400" cy="914400"/>
          </a:xfrm>
          <a:prstGeom prst="rect">
            <a:avLst/>
          </a:prstGeom>
        </p:spPr>
      </p:pic>
      <p:pic>
        <p:nvPicPr>
          <p:cNvPr id="14" name="Graphic 13" descr="Social network with solid fill">
            <a:extLst>
              <a:ext uri="{FF2B5EF4-FFF2-40B4-BE49-F238E27FC236}">
                <a16:creationId xmlns:a16="http://schemas.microsoft.com/office/drawing/2014/main" id="{BEE279A1-B77B-796F-E4CB-017F227B1D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45840" y="3571240"/>
            <a:ext cx="914400" cy="914400"/>
          </a:xfrm>
          <a:prstGeom prst="rect">
            <a:avLst/>
          </a:prstGeom>
        </p:spPr>
      </p:pic>
      <p:pic>
        <p:nvPicPr>
          <p:cNvPr id="16" name="Graphic 15" descr="Lightning bolt with solid fill">
            <a:extLst>
              <a:ext uri="{FF2B5EF4-FFF2-40B4-BE49-F238E27FC236}">
                <a16:creationId xmlns:a16="http://schemas.microsoft.com/office/drawing/2014/main" id="{E8E50DBD-F82D-3058-1EC4-EFEAC34D92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61673" y="3611880"/>
            <a:ext cx="914400" cy="914400"/>
          </a:xfrm>
          <a:prstGeom prst="rect">
            <a:avLst/>
          </a:prstGeom>
        </p:spPr>
      </p:pic>
      <p:pic>
        <p:nvPicPr>
          <p:cNvPr id="18" name="Graphic 17" descr="Lock with solid fill">
            <a:extLst>
              <a:ext uri="{FF2B5EF4-FFF2-40B4-BE49-F238E27FC236}">
                <a16:creationId xmlns:a16="http://schemas.microsoft.com/office/drawing/2014/main" id="{FC242580-9EB1-525A-E236-C78C80C669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80400" y="3566160"/>
            <a:ext cx="914400" cy="914400"/>
          </a:xfrm>
          <a:prstGeom prst="rect">
            <a:avLst/>
          </a:prstGeom>
        </p:spPr>
      </p:pic>
      <p:pic>
        <p:nvPicPr>
          <p:cNvPr id="20" name="Graphic 19" descr="Stopwatch with solid fill">
            <a:extLst>
              <a:ext uri="{FF2B5EF4-FFF2-40B4-BE49-F238E27FC236}">
                <a16:creationId xmlns:a16="http://schemas.microsoft.com/office/drawing/2014/main" id="{65F674C9-1233-9B59-9AF3-4D8606A85F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16553" y="35661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54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40E00-68E0-2048-46FD-FE5D9C04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32512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IN" sz="4200" b="1" dirty="0">
                <a:solidFill>
                  <a:srgbClr val="FFC000"/>
                </a:solidFill>
              </a:rPr>
              <a:t>Real-Time Substation Monitoring Dashboard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003413E-AFCB-97D5-24B3-C68CAD0F1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216325"/>
              </p:ext>
            </p:extLst>
          </p:nvPr>
        </p:nvGraphicFramePr>
        <p:xfrm>
          <a:off x="8326120" y="2504440"/>
          <a:ext cx="3200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D6B989A-00B1-F1E3-4F4B-2E7D248090EA}"/>
              </a:ext>
            </a:extLst>
          </p:cNvPr>
          <p:cNvSpPr/>
          <p:nvPr/>
        </p:nvSpPr>
        <p:spPr>
          <a:xfrm>
            <a:off x="965914" y="2885964"/>
            <a:ext cx="2184400" cy="1456266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600"/>
            </a:pPr>
            <a:r>
              <a:rPr sz="2200" b="1" dirty="0"/>
              <a:t>Safe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3DB789-C0F7-3544-FCE8-6838B80B8663}"/>
              </a:ext>
            </a:extLst>
          </p:cNvPr>
          <p:cNvSpPr/>
          <p:nvPr/>
        </p:nvSpPr>
        <p:spPr>
          <a:xfrm>
            <a:off x="3372010" y="2885964"/>
            <a:ext cx="2184400" cy="1456266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600"/>
            </a:pPr>
            <a:r>
              <a:rPr sz="2200" b="1" dirty="0"/>
              <a:t>Warning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9C02CB-EA45-5623-64E3-61CF13E84081}"/>
              </a:ext>
            </a:extLst>
          </p:cNvPr>
          <p:cNvSpPr/>
          <p:nvPr/>
        </p:nvSpPr>
        <p:spPr>
          <a:xfrm>
            <a:off x="5849065" y="2900356"/>
            <a:ext cx="2184400" cy="142748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600"/>
            </a:pPr>
            <a:r>
              <a:rPr sz="2200" b="1" dirty="0"/>
              <a:t>Danger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033D5-D8EE-AB2C-C1A2-AEB9F38F6686}"/>
              </a:ext>
            </a:extLst>
          </p:cNvPr>
          <p:cNvSpPr txBox="1"/>
          <p:nvPr/>
        </p:nvSpPr>
        <p:spPr>
          <a:xfrm>
            <a:off x="1336040" y="4924474"/>
            <a:ext cx="70967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/>
          </a:p>
          <a:p>
            <a:r>
              <a:rPr lang="en-US" sz="2200" dirty="0"/>
              <a:t>Green: Safe | Yellow: Warning | Red: Danger</a:t>
            </a:r>
          </a:p>
          <a:p>
            <a:endParaRPr lang="en-US" sz="2200" dirty="0"/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FBC84-51AF-9104-19CC-2E02CB2096D8}"/>
              </a:ext>
            </a:extLst>
          </p:cNvPr>
          <p:cNvSpPr txBox="1"/>
          <p:nvPr/>
        </p:nvSpPr>
        <p:spPr>
          <a:xfrm>
            <a:off x="751840" y="1869440"/>
            <a:ext cx="603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Prototype: Monitoring critical substation parameters in real-time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1174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B1BD-A5F6-2218-15A5-31853608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311994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it-IT" sz="4200" b="1" dirty="0">
                <a:solidFill>
                  <a:srgbClr val="FFC000"/>
                </a:solidFill>
              </a:rPr>
              <a:t>Central Alert vs Edge AI Monitoring</a:t>
            </a:r>
            <a:endParaRPr lang="en-IN" sz="4200" b="1" dirty="0">
              <a:solidFill>
                <a:srgbClr val="FFC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52FA3A6-C4E2-B8F2-AA3E-5BA3AD17E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201022"/>
              </p:ext>
            </p:extLst>
          </p:nvPr>
        </p:nvGraphicFramePr>
        <p:xfrm>
          <a:off x="1634492" y="2369818"/>
          <a:ext cx="9438639" cy="41012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46213">
                  <a:extLst>
                    <a:ext uri="{9D8B030D-6E8A-4147-A177-3AD203B41FA5}">
                      <a16:colId xmlns:a16="http://schemas.microsoft.com/office/drawing/2014/main" val="4011769926"/>
                    </a:ext>
                  </a:extLst>
                </a:gridCol>
                <a:gridCol w="3146213">
                  <a:extLst>
                    <a:ext uri="{9D8B030D-6E8A-4147-A177-3AD203B41FA5}">
                      <a16:colId xmlns:a16="http://schemas.microsoft.com/office/drawing/2014/main" val="2759692572"/>
                    </a:ext>
                  </a:extLst>
                </a:gridCol>
                <a:gridCol w="3146213">
                  <a:extLst>
                    <a:ext uri="{9D8B030D-6E8A-4147-A177-3AD203B41FA5}">
                      <a16:colId xmlns:a16="http://schemas.microsoft.com/office/drawing/2014/main" val="3859420948"/>
                    </a:ext>
                  </a:extLst>
                </a:gridCol>
              </a:tblGrid>
              <a:tr h="820251">
                <a:tc>
                  <a:txBody>
                    <a:bodyPr/>
                    <a:lstStyle/>
                    <a:p>
                      <a:r>
                        <a:rPr lang="en-IN" sz="2600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600" dirty="0"/>
                        <a:t>Central Alert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6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Edge AI (Our Project)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779556"/>
                  </a:ext>
                </a:extLst>
              </a:tr>
              <a:tr h="820251">
                <a:tc>
                  <a:txBody>
                    <a:bodyPr/>
                    <a:lstStyle/>
                    <a:p>
                      <a:r>
                        <a:rPr lang="en-IN" dirty="0"/>
                        <a:t>CME Speed Response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Slower (Centralized)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Real time (local)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27333"/>
                  </a:ext>
                </a:extLst>
              </a:tr>
              <a:tr h="820251">
                <a:tc>
                  <a:txBody>
                    <a:bodyPr/>
                    <a:lstStyle/>
                    <a:p>
                      <a:r>
                        <a:rPr lang="en-IN" dirty="0"/>
                        <a:t>Accuracy 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Limited (generic)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High (site specific)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448094"/>
                  </a:ext>
                </a:extLst>
              </a:tr>
              <a:tr h="820251">
                <a:tc>
                  <a:txBody>
                    <a:bodyPr/>
                    <a:lstStyle/>
                    <a:p>
                      <a:r>
                        <a:rPr lang="en-IN" dirty="0"/>
                        <a:t>Cost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High Infrastructure &amp;</a:t>
                      </a:r>
                    </a:p>
                    <a:p>
                      <a:r>
                        <a:rPr lang="en-IN" dirty="0"/>
                        <a:t> High cost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Low device cost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359895"/>
                  </a:ext>
                </a:extLst>
              </a:tr>
              <a:tr h="820251">
                <a:tc>
                  <a:txBody>
                    <a:bodyPr/>
                    <a:lstStyle/>
                    <a:p>
                      <a:r>
                        <a:rPr lang="en-IN" dirty="0"/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Complex upgrades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Plug and Play 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335015"/>
                  </a:ext>
                </a:extLst>
              </a:tr>
            </a:tbl>
          </a:graphicData>
        </a:graphic>
      </p:graphicFrame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D217F7F9-5F68-B333-D3ED-9D4833B46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2640" y="3235869"/>
            <a:ext cx="609600" cy="6096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89653CF6-57CA-8E5A-CF8C-32854A147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2640" y="4115645"/>
            <a:ext cx="609600" cy="609600"/>
          </a:xfrm>
          <a:prstGeom prst="rect">
            <a:avLst/>
          </a:prstGeom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74104AE0-103E-CF1F-78BC-C55383CDC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2640" y="4934560"/>
            <a:ext cx="609600" cy="60960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9828DB04-39FA-C3B8-392B-62BA4139D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2640" y="5700459"/>
            <a:ext cx="609600" cy="60960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55AFA58C-3BCC-6091-1CA3-260AB4060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6984" y="3208443"/>
            <a:ext cx="565147" cy="565147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36C9C5E5-B857-9A4E-FB29-B227063CC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6984" y="4150783"/>
            <a:ext cx="565147" cy="565147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ADDADB19-7339-3817-346C-BE0E5D863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6984" y="4965404"/>
            <a:ext cx="565147" cy="565147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9A16F868-B271-A3CF-8327-CE469C883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66984" y="5718238"/>
            <a:ext cx="565147" cy="5651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9E54BA-4D84-C619-FB4C-D1F01232403E}"/>
              </a:ext>
            </a:extLst>
          </p:cNvPr>
          <p:cNvSpPr txBox="1"/>
          <p:nvPr/>
        </p:nvSpPr>
        <p:spPr>
          <a:xfrm>
            <a:off x="1280160" y="1369059"/>
            <a:ext cx="94519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Edge AI = Faster decisions , Higher accuracy,  Lower Cost &amp; Easy Scaling </a:t>
            </a:r>
            <a:endParaRPr lang="en-IN" sz="22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92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049B6-7033-0969-E742-E38ADA90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42672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FFC000"/>
                </a:solidFill>
              </a:rPr>
              <a:t>From Prototype to Scale: Plan &amp; Cost</a:t>
            </a:r>
            <a:endParaRPr lang="en-IN" sz="4200" b="1" dirty="0">
              <a:solidFill>
                <a:srgbClr val="FFC000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E92654D-E001-375C-6E69-4B9D4BBD76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107605"/>
              </p:ext>
            </p:extLst>
          </p:nvPr>
        </p:nvGraphicFramePr>
        <p:xfrm>
          <a:off x="833120" y="2011024"/>
          <a:ext cx="6908800" cy="3545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phic 4" descr="Lightbulb with solid fill">
            <a:extLst>
              <a:ext uri="{FF2B5EF4-FFF2-40B4-BE49-F238E27FC236}">
                <a16:creationId xmlns:a16="http://schemas.microsoft.com/office/drawing/2014/main" id="{62C54E09-3F39-5422-0D2B-E8965A6553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9933" y="2038774"/>
            <a:ext cx="624841" cy="624841"/>
          </a:xfrm>
          <a:prstGeom prst="rect">
            <a:avLst/>
          </a:prstGeom>
        </p:spPr>
      </p:pic>
      <p:pic>
        <p:nvPicPr>
          <p:cNvPr id="7" name="Graphic 6" descr="Test tubes with solid fill">
            <a:extLst>
              <a:ext uri="{FF2B5EF4-FFF2-40B4-BE49-F238E27FC236}">
                <a16:creationId xmlns:a16="http://schemas.microsoft.com/office/drawing/2014/main" id="{D5B827E9-86EA-D0C1-E362-3F29B1134D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44240" y="1991359"/>
            <a:ext cx="457200" cy="457200"/>
          </a:xfrm>
          <a:prstGeom prst="rect">
            <a:avLst/>
          </a:prstGeom>
        </p:spPr>
      </p:pic>
      <p:pic>
        <p:nvPicPr>
          <p:cNvPr id="9" name="Graphic 8" descr="Factory with solid fill">
            <a:extLst>
              <a:ext uri="{FF2B5EF4-FFF2-40B4-BE49-F238E27FC236}">
                <a16:creationId xmlns:a16="http://schemas.microsoft.com/office/drawing/2014/main" id="{3C51596E-CD73-9078-9FD3-D9EBE5C6BB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46633" y="2026921"/>
            <a:ext cx="540807" cy="540807"/>
          </a:xfrm>
          <a:prstGeom prst="rect">
            <a:avLst/>
          </a:prstGeom>
        </p:spPr>
      </p:pic>
      <p:sp>
        <p:nvSpPr>
          <p:cNvPr id="10" name="Cloud 9">
            <a:extLst>
              <a:ext uri="{FF2B5EF4-FFF2-40B4-BE49-F238E27FC236}">
                <a16:creationId xmlns:a16="http://schemas.microsoft.com/office/drawing/2014/main" id="{9C6294A0-41F6-D30C-1DC6-9D114E259210}"/>
              </a:ext>
            </a:extLst>
          </p:cNvPr>
          <p:cNvSpPr/>
          <p:nvPr/>
        </p:nvSpPr>
        <p:spPr>
          <a:xfrm>
            <a:off x="8173299" y="1882987"/>
            <a:ext cx="3652941" cy="2729653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>
                <a:solidFill>
                  <a:srgbClr val="00B050"/>
                </a:solidFill>
              </a:rPr>
              <a:t>Cost per node: ₹12,000</a:t>
            </a:r>
          </a:p>
          <a:p>
            <a:pPr algn="ctr"/>
            <a:r>
              <a:rPr lang="en-US" sz="2200" dirty="0">
                <a:solidFill>
                  <a:srgbClr val="00B050"/>
                </a:solidFill>
              </a:rPr>
              <a:t>Scales linearly → </a:t>
            </a:r>
            <a:r>
              <a:rPr lang="en-US" sz="2400" b="1" dirty="0">
                <a:solidFill>
                  <a:srgbClr val="00B050"/>
                </a:solidFill>
              </a:rPr>
              <a:t>100 nodes = ₹12L</a:t>
            </a:r>
            <a:endParaRPr lang="en-IN" sz="24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6971A4-1AE6-A80D-6B99-F9DAB9F7228F}"/>
              </a:ext>
            </a:extLst>
          </p:cNvPr>
          <p:cNvSpPr txBox="1"/>
          <p:nvPr/>
        </p:nvSpPr>
        <p:spPr>
          <a:xfrm>
            <a:off x="833120" y="5811520"/>
            <a:ext cx="951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Modular cost enables flexible scaling — pay as you grow</a:t>
            </a:r>
            <a:endParaRPr lang="en-IN" sz="2200" i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57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C2EA6-47A5-0B99-A502-FE44176D3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770" y="643731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IN" sz="4200" b="1" dirty="0">
                <a:solidFill>
                  <a:srgbClr val="FFC000"/>
                </a:solidFill>
              </a:rPr>
              <a:t>Future Scope &amp; Strategic Partnerships</a:t>
            </a:r>
            <a:endParaRPr lang="en-IN" sz="4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08357-AB85-CE20-6426-8D08D600C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Future Scope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B4DEC6-7C07-4B0D-3D7B-069AD95D1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2870200"/>
            <a:ext cx="4996923" cy="3815080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/>
              <a:t>Integration with ISRO satellite data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Defense and critical infrastructure monitoring</a:t>
            </a:r>
          </a:p>
          <a:p>
            <a:endParaRPr lang="en-US" sz="2400" dirty="0"/>
          </a:p>
          <a:p>
            <a:r>
              <a:rPr lang="en-IN" sz="2400" dirty="0"/>
              <a:t>Aviation safety applications</a:t>
            </a:r>
          </a:p>
          <a:p>
            <a:endParaRPr lang="en-IN" sz="2400" dirty="0"/>
          </a:p>
          <a:p>
            <a:r>
              <a:rPr lang="en-IN" sz="2400" dirty="0"/>
              <a:t>Smart communication networks</a:t>
            </a:r>
            <a:endParaRPr lang="en-IN" sz="2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BCF6A3-15F8-B808-2458-41934FB9C8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Potential Partners </a:t>
            </a:r>
          </a:p>
        </p:txBody>
      </p:sp>
      <p:pic>
        <p:nvPicPr>
          <p:cNvPr id="5122" name="Picture 2" descr="ISRO - Wikipedia">
            <a:extLst>
              <a:ext uri="{FF2B5EF4-FFF2-40B4-BE49-F238E27FC236}">
                <a16:creationId xmlns:a16="http://schemas.microsoft.com/office/drawing/2014/main" id="{9A946CD7-6DE1-D564-00D2-65BD3C444C61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78" y="2870201"/>
            <a:ext cx="1128236" cy="95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ritical Infrastructure png images | PNGWing">
            <a:extLst>
              <a:ext uri="{FF2B5EF4-FFF2-40B4-BE49-F238E27FC236}">
                <a16:creationId xmlns:a16="http://schemas.microsoft.com/office/drawing/2014/main" id="{F406EBD7-55A2-7048-F3AC-025962511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78" y="4001637"/>
            <a:ext cx="1123843" cy="112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Connections with solid fill">
            <a:extLst>
              <a:ext uri="{FF2B5EF4-FFF2-40B4-BE49-F238E27FC236}">
                <a16:creationId xmlns:a16="http://schemas.microsoft.com/office/drawing/2014/main" id="{1E5D3529-D01E-3D10-69E1-DE4D3294C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9279" y="5805278"/>
            <a:ext cx="1123842" cy="1123842"/>
          </a:xfrm>
          <a:prstGeom prst="rect">
            <a:avLst/>
          </a:prstGeom>
        </p:spPr>
      </p:pic>
      <p:pic>
        <p:nvPicPr>
          <p:cNvPr id="14" name="Graphic 13" descr="Airplane with solid fill">
            <a:extLst>
              <a:ext uri="{FF2B5EF4-FFF2-40B4-BE49-F238E27FC236}">
                <a16:creationId xmlns:a16="http://schemas.microsoft.com/office/drawing/2014/main" id="{BC72A864-9B81-F00F-BF57-EE0CB34F2F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35290">
            <a:off x="6529856" y="5116407"/>
            <a:ext cx="809176" cy="80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948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{E66E3207-A32F-4D7E-AC1F-E88CE7CAA67E}tf03457452</Template>
  <TotalTime>630</TotalTime>
  <Words>425</Words>
  <Application>Microsoft Office PowerPoint</Application>
  <PresentationFormat>Widescreen</PresentationFormat>
  <Paragraphs>95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Aparajita</vt:lpstr>
      <vt:lpstr>Arial</vt:lpstr>
      <vt:lpstr>Bahnschrift Light Condensed</vt:lpstr>
      <vt:lpstr>Calibri</vt:lpstr>
      <vt:lpstr>Calibri Light</vt:lpstr>
      <vt:lpstr>Wingdings</vt:lpstr>
      <vt:lpstr>Celestial</vt:lpstr>
      <vt:lpstr>EDGE CME Real-time Solar Storm Defense at the Grid Level</vt:lpstr>
      <vt:lpstr>The Hidden Threat: Solar Storms at Grid Level</vt:lpstr>
      <vt:lpstr>The Missing Link in Space Weather Warnings</vt:lpstr>
      <vt:lpstr>Aditya-L1 to Breaker: Real-Time Defense Chain</vt:lpstr>
      <vt:lpstr>System Architecture &amp; Key Features</vt:lpstr>
      <vt:lpstr>Real-Time Substation Monitoring Dashboard</vt:lpstr>
      <vt:lpstr>Central Alert vs Edge AI Monitoring</vt:lpstr>
      <vt:lpstr>From Prototype to Scale: Plan &amp; Cost</vt:lpstr>
      <vt:lpstr>Future Scope &amp; Strategic Partnerships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athira suma</dc:creator>
  <cp:lastModifiedBy>athira suma</cp:lastModifiedBy>
  <cp:revision>2</cp:revision>
  <dcterms:created xsi:type="dcterms:W3CDTF">2025-08-19T10:12:54Z</dcterms:created>
  <dcterms:modified xsi:type="dcterms:W3CDTF">2025-08-23T05:51:16Z</dcterms:modified>
</cp:coreProperties>
</file>